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  <p:sldMasterId id="2147483674" r:id="rId5"/>
    <p:sldMasterId id="2147483692" r:id="rId6"/>
    <p:sldMasterId id="2147483704" r:id="rId7"/>
  </p:sldMasterIdLst>
  <p:sldIdLst>
    <p:sldId id="257" r:id="rId8"/>
    <p:sldId id="361" r:id="rId9"/>
    <p:sldId id="374" r:id="rId10"/>
    <p:sldId id="376" r:id="rId11"/>
    <p:sldId id="303" r:id="rId12"/>
    <p:sldId id="377" r:id="rId13"/>
    <p:sldId id="360" r:id="rId14"/>
    <p:sldId id="337" r:id="rId15"/>
    <p:sldId id="375" r:id="rId16"/>
    <p:sldId id="370" r:id="rId17"/>
    <p:sldId id="319" r:id="rId18"/>
    <p:sldId id="306" r:id="rId19"/>
    <p:sldId id="304" r:id="rId20"/>
    <p:sldId id="348" r:id="rId21"/>
    <p:sldId id="314" r:id="rId22"/>
    <p:sldId id="349" r:id="rId23"/>
    <p:sldId id="350" r:id="rId24"/>
    <p:sldId id="351" r:id="rId25"/>
    <p:sldId id="311" r:id="rId26"/>
    <p:sldId id="358" r:id="rId27"/>
    <p:sldId id="320" r:id="rId28"/>
    <p:sldId id="323" r:id="rId29"/>
    <p:sldId id="363" r:id="rId30"/>
    <p:sldId id="321" r:id="rId31"/>
    <p:sldId id="327" r:id="rId32"/>
    <p:sldId id="373" r:id="rId33"/>
    <p:sldId id="372" r:id="rId34"/>
    <p:sldId id="371" r:id="rId35"/>
    <p:sldId id="367" r:id="rId36"/>
    <p:sldId id="326" r:id="rId37"/>
    <p:sldId id="368" r:id="rId38"/>
    <p:sldId id="36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19" autoAdjust="0"/>
  </p:normalViewPr>
  <p:slideViewPr>
    <p:cSldViewPr snapToGrid="0">
      <p:cViewPr varScale="1">
        <p:scale>
          <a:sx n="63" d="100"/>
          <a:sy n="63" d="100"/>
        </p:scale>
        <p:origin x="9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9-03-18T18:22:38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2302 12283 0,'20'0'78,"19"0"-62,1 20 0,-20-20-1,20 20 1,-21-20-1,21 20-15,-20-20 16,20 0 0,-20 19-16,-1-19 15,1 0-15,0 0 16,0 0 0,20 0-16,-21 0 15,41 40-15,-20-40 16,-20 20-1,-1 0-15,1-20 16,40 0-16,-1 0 16,1 20-16,-1-20 15,21 19 1,-21-19-16,1 0 16,-1 0-16,1 0 15,-1 0-15,-39 0 16,0 0-16,0 20 15,20-20 1,-21 0 0,1 0-16,0 0 15,0 0 1,0 0 0,0 0-1,39 40 1,1-40-1,-21 0 1,-19 0 0,20 0-16,-20 0 15,19 0 63,-19 0-46,20 0-17,-20 20-15,20-20 16,-1 0-16,1 0 16,0 20-16,-21-20 15,-19 20 470,0-1-407,0 1-47,0 0-31,0 20 31,0-20-15,0-1-1,20 1 1,-20 0 15,0 0-15,0 0 15,20 0-15,-20-1 15,0 1-31,0 0 16,20-20-1,-20 20 63,0 0-78,0 0 16,20-20 187,0 0-125,-1 0-62,1 0 0,0 0-16,0 0 15,0 20 16,20-20 1,-21 0-1,-19-20 266,0 0-266,0 0-15,0 0 93,0 0-93,0 0-1,0 1 1,-19-1 15,19 0 63,0 0-63,0 0-15,0 0 78,0 1-79,0-1-15,0 0 16,0 0 93,0 0-93,19 0-16,-19 1 15,20-1 157,0 40-140,20-1-17,-1-19 16,-19 0 16,20 0-47,-20 20 16,19-20-16,-19 0 16,20 20-16,-20-20 15,0 0-15,19 0 16,-19 0-1,20 0-15,0 0 16,-1 0 0,1 0-16,0 0 15,19 0-15,-39 0 16,0 0-16,0 0 16,0 0-16,-1 0 15,21 20-15,-20-20 16,40 0-1,-21 0-15,-19 0 16,20 0-16,-20 0 16,39 0-16,1 0 15,-41 0-15,21 0 16,-20 0 0,20 0-16,-1 0 15,-19 0 1,0 0-1,0 0-15,20 0 16,-21 0 0,21 0-16,-20 0 15,0 0 48,0 0-48,19 0 1,1 0-16,0 0 16,-1 0-1,-19 0-15,0 0 16,0 20 0</inkml:trace>
  <inkml:trace contextRef="#ctx0" brushRef="#br0" timeOffset="2359.41">1687 13890 0,'20'0'78,"-1"0"-78,21 0 16,20 0-16,19 0 16,0 0-16,21 0 15,78 0-15,21 0 16,-80 0-16,79 0 16,-19 0-16,-40 0 15,0 0-15,39 0 16,-99 0-16,-19 0 15,-20 0-15,-1 0 16,21 0-16,-20 0 16,19 0-16,1 0 15,-1 0 1,1 0-16,39 0 16,-20 0-16,21 0 15,-21 0-15,0 0 16,-19 0-16,-1 0 15,1 0-15,-1 20 16,-39-20-16,40 40 16,-1-40-16,21 20 15,-21-20-15,40 20 16,1-20-16,-21 0 16,-19 39-16,39-39 15,-20 0-15,20 0 16,-19 0-16,-1 0 15,20 0-15,-19 20 16,-1 0-16,0-20 16,21 20-16,-1-20 15,0 20-15,-19-20 16,-1 0-16,0 19 16,-19-19-16,19 0 15,-19 0-15,-1 20 16,1-20-1,-1 20-15,1-20 16,-40 0-16,0 0 16,-20 20 124,-20-20-140,-80 0 16,21-20-16,-99-39 16,19-1-16</inkml:trace>
  <inkml:trace contextRef="#ctx0" brushRef="#br0" timeOffset="3562.54">5576 14069 0,'0'20'78,"0"0"-62,0-1-16,20 1 16,-20 20-16,20-40 15,-20 60-15,20-21 16,-20 1-16,0 19 16,0 21-16,0-1 15,0 40-15,0-39 16,0-1-16,0-19 15,0-1-15,19-39 16,-58-20 62,19 0-62,-20 0-16,-19 0 15,59-20 1,0-39-16,0 19 16</inkml:trace>
  <inkml:trace contextRef="#ctx0" brushRef="#br0" timeOffset="4687.56">5973 14168 0,'0'20'94,"0"0"-94,0 39 16,0 1-16,0-1 15,0 1-15,20 0 16,-20 19-16,0 0 15,0-19-15,0-40 16</inkml:trace>
  <inkml:trace contextRef="#ctx0" brushRef="#br0" timeOffset="5640.75">4663 14069 0,'0'40'62,"0"-1"-46,0 1-16,0 39 16,0-19-16,-20-20 15,1 39-15,19-19 16,0 19-16,0-39 16,0 19-16,0-39 15,0 0-15,0 0 47,0 19-47,0-19 16,0 0-1,0 0-15,-40-20 188</inkml:trace>
  <inkml:trace contextRef="#ctx0" brushRef="#br0" timeOffset="6656.4">4108 14049 0,'20'0'47,"-20"20"-47,0 0 15,19 19-15,1-19 16,-20 20-16,20 20 16,-20 19-16,0-20 15,0 1-15,0 19 16,0-19-16,0-20 16,0-1-16,0 1 15,0-20-15,0 0 16,20 0-1,-20-1 1</inkml:trace>
  <inkml:trace contextRef="#ctx0" brushRef="#br0" timeOffset="7578.3">3373 13970 0,'0'39'47,"0"-19"-47,0 40 15,0-21-15,0 21 16,0 0-16,0 19 16,0-20-16,0-19 15,0 20-15,0-21 16,0 1-16,0 0 16,0 19-16,0-19 15,0 0-15,0 19 16,0-19-16,0 0 15,0-21 1</inkml:trace>
  <inkml:trace contextRef="#ctx0" brushRef="#br0" timeOffset="8343.94">3036 14049 0,'0'-20'31,"-40"40"-15,40 0-16,-19 20 16,-1-1-16,20 1 15,0-20 1,0 0-16,0 0 16,0 19-16,0 1 15,-20 0-15,20-1 16,0 21-1,0-1-15,0 41 16,-20-61-16,20 41 16,-20-1-16,20-39 15,0-1-15,0-19 16,0 0 93</inkml:trace>
  <inkml:trace contextRef="#ctx0" brushRef="#br0" timeOffset="29125.73">15935 11370 0,'-40'0'125,"-40"0"-125,1 0 15,0 0-15,19 0 16,1 0-16,-1 0 16,-19 0-16,-1 0 15,21 0-15,-21 0 16,1 0-16,-20 0 15,39 0-15,-79 40 16,40-20-16,20-20 16,-1 0-16,-19 0 15,40 20-15,-21-20 16,21 39-16,-40-19 16,19 0-16,-39-20 15,0 59-15,40-39 16,-1 0-16,-39 20 15,80-20-15,-41 0 16,21-20-16,-60 39 16,0 1-16,39-20 15,-59 19-15,0 1 16,0 0-16,20 0 16,0-21-16,60 1 15,-21 20 1,21-40-16,-20 20 15,19 0-15,0 19 16,-59-19-16,0 20 16,40 0-16,-60-21 15,20 41-15,40-40 16,-40 0-16,39-1 16,-19 41-16,39-60 15,-19 0-15,0 0 16,-1 0-16,21 20 15,-40 19-15,59-39 16,-39 20-16,39-20 16,-20 0-16,-19 20 15,-20-20-15,19 20 16,1-20-16,-40 20 16,39 0-16,-39-20 15,60 20-15,-40-20 16,19 19-16,-19-19 15,20 0-15,-1 0 16,1 0-16,0 0 16,-1 0-16,1 0 15,19 0 1,-19 0-16,19 0 16,-19 0-16,39 0 15,-19 0-15,39 0 16,-20 0-16,1 0 15,-21 40-15,20-40 16,-59 0-16,0 0 16,20 0-16,-21 20 15,21 0-15,-20-20 16,0 20-16,59-1 16,20-19-16,-20 0 15,20 0-15,1 0 16,-21 0-1,-20 20 1,1-20-16,19 20 16,-19-20-16,-21 20 15,41-20-15,-61 40 16,61-40-16,-41 59 16,21-59-16,19 0 15,0 0-15,1 0 16,19 0-16,-20 0 78,20 20-78,-39-20 16,-21 20-16,21-20 15,-40 40-15,59-40 16,-20 19-16,21-19 15,-1 0-15,0 20 16,1-20-16,-1 20 16,20-20 46,0 0 1,0 20-48,1-20-15,-100 20 16,-20 39-16,-20 1 16,20-1-16,40-19 15,-20 20 1,20-41-16,39 21 15</inkml:trace>
  <inkml:trace contextRef="#ctx0" brushRef="#br0" timeOffset="30344.51">5080 13414 0,'60'-20'375,"-21"-19"-375,-19 19 16,0 0-16,0 20 15,-20-20 110,0 0-109,20-19-1,19-1-15,61-20 16,-41 21-16,80-61 16,20 21-16,-40-20 15,0 19-15,-60 21 16,-39 59-16</inkml:trace>
  <inkml:trace contextRef="#ctx0" brushRef="#br0" timeOffset="35672.75">5100 13414 0,'20'0'15,"0"0"17,-1 0 14,1 0-30,0 0 0,0 0-1,20 0-15,-21 20 16,41-20-16,-40 0 16,20 0-16,-21 0 15,41 0 1,-20 0-16,-21 0 15,21 0 1,-20 0-16,0 20 16,0-20-1,-1 0 1,21 0 0,-20 0-16,40 0 15,-41 0-15,21 0 16,-20 0-1,20 0 17,-21 0-32,41 0 15,19 0-15,40 0 16,-39 0-16,-1 0 16,-19 0-16,-40 0 15,-20-40 220,0 20-220,-20 20-15,-20-20 16,20-19-1,0 39 17,20-20-17,-20 20 1,-19-20 0,39 0-1,-20 0 1,-20 1-1,40-1 1,-20 0 0,-19 0 15,39 0-31,-20 0 16,-20 0-1,40 1 1,0-1-16,-20-20 15,0 20-15,1-19 16,19 19-16,0 0 16,0 0-1,0 0 235,-20 20-203,0 20-47,0-20 156,0 0-140,0 0 0,20 20 15,-39 0-15,19-20-16,0 20 15,0-20-15,0 0 16,20 19-16,-59-19 94,-21 0-79,-19 80-15,20-80 16,-20 79-16,59-59 15,60-20 142,99 0-142,-20 0-15,40 0 16,-40-40-16,-39 20 16,-40 20 62,-40 0 187,0 0-233,-59 20-32,59 0 15,0-20 79,-20 40-94,-19-20 16,-21 39-1,60-59 1,40 0 296,0 20-312,99-20 16,0 0-16,20 0 16,-40 0-16,-59 0 15,0 0-15,-20 0 16,19 0 31,-19 0 15,20 0-31,-20 20-15,-20 0 78,-20-20-79,0 0 1,0 0-16,0 0 16,0 0-1,1 0 1,-1 0 0,-20 0-1,-20 0-15,21 0 16,-21 0-1,-59 20-15,-40 19 16,21 1-16,-1 39 16,20-79-16,39 20 15,60 0-15,40-20 172,99-40-172,-19 21 16,58-61-16,-59 40 15,80-59-15,-100 79 16,40-39-16,-79 39 16,-20 20-16,0 0 15,-40 0 360,-59 0-328,-1 20-47,-19 20 16,-40 19-16,0-19 15,20-1-15,60 1 16,19-40-16,20 0 16</inkml:trace>
  <inkml:trace contextRef="#ctx0" brushRef="#br0" timeOffset="37188.42">5120 13474 0,'20'0'31,"-1"0"-16,1 0 17,20 0-32,19 0 15,-39 0-15,20 0 16,0 0-16,19 0 16,-19 0-16,0 0 15,-1 0 1,-19 0-16,40 0 15,-1 0-15,-39 0 16,20 0-16,-20 0 16,-1 0 15,1 0-31,0 0 16,0 20-16,0-20 15,0 0-15,-1 0 16,1 0-16,20 0 15,-20 0 1,0 0-16,-1 0 16,21 0-1,-20 0 1,20 0-16,-1 0 16,21 0-16,-20 0 15,-1 0-15,1 0 16,-20 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36.6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20960 719 0,'25'0'250,"49"50"-219,50 124-15,25 49-1,-50-74 1,0-149 0,125-199-1,24-24 1,-99 124-1,-75 74 1,-49 25 0,0 0-1,24 0 1,75 74 0,75-49-1,49-50 16,-99-74-15,-100 74 0,1 1-1,-1 24 1,-24 0 0,25-25-1,-1 25 1,26 0-1,-50 0 1,-1-25 15,1 25 157,25 0-173,74 0 1,-25 0 0,-74 0-1,0 0 17,-1 0-17,1 0 1,0 0 15,0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40.9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7218 1414 0,'-99'0'157,"0"0"-142,49 0 1,-24 0 0,-1 0-1,1 0 1,-1 0-1,1 0 1,0 0 0,24 0-16,0 0 15,-24 0 17,24 0-17,1 0 1,-26 0-1,26 0 1,24-25 0,0 25-1,0 0 1,1 0 0,24-25-1,-50 25 1,0 0-1,26 0 1,-26 0 15,25 0-15,-25 0 0,1 0-1,-1 0 1,1 0-1,-26 0 1,50 0 0,1 0-1,-1 0 1,0 0 15,-25-25 16,26 1-16,-26 24 1,-24-25-17,49 0 16,0 25-15,0 0 15,25-25-15,-25 25 15,25-25 0,25 25 16,-25-24-31,25 24 0,25-25 15,24 25-16,-49 0 1,49 0 0,1 0-1,24 0 1,50 25 0,-75-25-1,50 0 1,174 0-16,-50 0 15,-174 0 1,1 0 0,98-25-1,100-25 1,-74 1 15,49-26-15,-25 26-1,-25-1 1,-24 0 0,-100 50-1,26-24 1,-51 24 0,-24 0 30,25 0-30,-26 0 0,1 0-1,-50 0 95,-49 0-95,-25 0 1,-149-25 0,-25 0-1,124 0 1,25 0-1,-50-24 1,26-1 0,73 25-1,1 1 1,49 24 0,0 0 15,0-25-16,1 25 64,73 0 77,50 0-156,75 0 15,74 25 17,-25-1-17,-148-24 1,-1 0 0,-49 0-1,-50 25 110,0-25-109,-74 0-1,0 0 1,24 0 0,-49 0-1,-148 0 1,-51-25 0,125 25-1,24-24 1,75 24-1,24 0 1,1 0 0,0 0-1,24-25 1,-24 25 15,49 0-15,-50 0-1,51 0 1,-1 0 47,0 0-17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44.6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1414 1339 0,'49'0'250,"26"0"-219,-1 0-15,1 0-1,-1-24 1,50 24 0,0-25-1,-49 25 1,-1 0-1,25-25 1,100 25 0,-75-25-1,-50 25 1,75-25 0,-50 1-1,-74 24 1,0 0-1,74 0 1,-49 0 0,-26-25-1,26 25 1,-25 0 15,24 0-31,1 0 16,74 0-1,-50 0 1,-24 0 15,0 0-15,-26 0 0,1 0-1,25 0 1,-25 0-1,24 0 1,-24 0 0,0 0-1,0 25 1,0-25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46.9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4242 298 0,'-50'0'172,"-49"0"-172,-100 0 16,1 0 15,74 0-15,-25-25-1,99 25 1,-74 0 0,50 0-1,24 0 1,1 0-1,-1 0 1,25 0 0,-24 0-1,24 0 1,0 0 0,0 0-1,1 0 1,-1 0-1,0 0 17,0 0-17,-24 0 1,24 0 0,-50 25-1,-24-25 1,74 0-1,0 0 1,-24 24 0,24-24-1,-49 25 1,24-25 0,25 0-1,0 0 1,-24 0-1,-1 25 1,1 0 47,24-25-17,0 0 64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54.4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6052 1885 0,'124'0'157,"25"0"-142,-25 0 16,-25 0-15,25 0 0,-99 0-1,25 0 1,-1 0 15,26 0-15,24 25-1,-24-25 1,-51 0 0,1 0 15,0 0 63,0 0-63,-25 25 0,25-25-15,74 25-1,0-25 1,-25 24 0,-24 1-1,-25-25 1,0 0 0,-25 25 46,0 0-46,0 24-1,0-24 1,0 0 15,0 0 32,0 0-16,0 24-16,0 26-31,0-1 15,0 0 1,0 50 15,0-49-15,0-25 0,0-26-1,0 1 1,0 0-1,0 0 1,0 24 0,0-24 31,0 0-16,0 0 94,0 0-47,0-1-62,0 26-1,-25-25 1,25 0-1,0-1 1,-25 1 0,25 0-1,0 0 1,0 24 15,0-24 16,-25-25 31,0 0-62,1 0-1,-26 0 1,-74 0 0,0 0-1,74 0 1,-24 25 0,-25-25-1,-100 25 1,75-25-1,50 0 1,24 0 0,-49 0-1,49 0 1,26 0 31,-1 0-32,25-25 48,-25 25-16,25-25-32,-25 0 32,-24-24 141,49 24-173,-25-25 1,0-74 15,25 0-15,-25 50 0,25-25-1,0 24 1,0-49-1,0-49 1,0 49 0,0 24-1,-25 1 1,25 25 0,0 99 77,0 24-77,0-24 0,0 0-1,0 24 1,0 26-16,0 24 31,0 0-15,0 0-1,0 25 1,0 1 0,0-26-1,0-74 1,0 24-1,0-24 1,0 0 0,0 24-16,0-24 15,0 0 1,0 0 0,0 0 15,0-1 31,0 1-46,0 0 0,0 0-1,0 24 1,0-24-1,0 0 1,-24-25 0,24 25-1,0-50 110,-25-49-109,25-1 0,0 1-1,-25-1 1,25-73-1,-25 48 1,25 76 15,0-51-15,0 25 0,0 26-1,0-1 1,0-25-1,0 25 1,0 1 0,0-1-1,0 0 79,0 0-78,0 0-1,0-24 1,0 24 0,0 0-1,0 0 1,0-24-1,0 24 17,0 0-1,0 0-15,0 1 77,25 24 110,49 0-187,100 0 0,0-25-1,-75 25 1,50-25 0,-125 25-1,1 0 1,50 0 15,-26 0-15,1 0-1,-25 0 1,24 0 0,26 25-1,-1-25-15,-49 25 94,-25 24-63,0-24-15,0 49-1,-25 1 1,25-1 0,-25 1-1,25-1 1,-24 0 0,24 1-1,-25 49 1,-25 50-1,25-100 1,1 0 0,-26 1-1,25-26 1,75-73 78,24-26-79,1 25 1,-51 0 15,-24 1 0,25 24-31,-74 0 63,-200 0-47,-73 0-1,148 0 1,100 0-1,-25 0 1,24 0 0,51 0-1,24-50 95,49 25-95,-24 0 1,49 1 0,1 24-1,-1 0 1,75-25-1,-25 25 1,-74 0 0,49-25-1,-25 25 1,-49 0 0,-50 25 140,0-25-141,-24 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57.2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12055 521 0,'-198'0'156,"-75"50"-140,99-26-1,50-24 1,-174 0-1,26 0 1,172 0 0,-24 0-1,-74 0 1,24 0 0,125 0-1,24 0 1,-25 0-1,-24 0 1,24 0 0,1 0-1,-1 0 1,25 0 0,0 0-1,1 0 1,-1 0-1,0 0 17,-25 0-17,26-24 1,-1 24 0,-25 0-1,-49 0 1,49 0-1,-49 0 1,0 0 0,25 0-1,24 0 1,25 0 0,-25 0-1,26 0 1,-26 0 15,25 0 0,-24 0 16,24 0-31,0 0-1,0 0 1,-24 0 0,24 0-1,0 0 1,0 0 15,25-25 0,-25 25 16,1 0 63,-1 0-79,0 25-15,0-25 15,0 0 0,1 0-15,-1 0 15,25-25 141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58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8384 397 0,'99'0'156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59.9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8979 1265 0,'124'0'156,"0"0"-140,0 0-1,0 0 1,-24 0-1,-26 0 1,0 0-16,-24 0 31,-25 0-31,0 0 16,-1 0 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1:01.3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13146 471 0,'100'0'157,"297"0"-126,198 50-15,-273 0-1,-148-26 1,-124-24-1,49 0 1,-50 0 0,-24 0 15,0 0 0,0 0 0,0 0 1,-1 0-1,26 0-15,124 0-1,-25 25-15,-125-25 31,26 0-15,-25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1:03.7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15528 620 0,'0'25'125,"74"-25"-125,25 25 16,25 0-1,-49-25 32,-1 0-31,75-25-1,-149 25 1,25-25 250,173 25-251,50 0 1,372 0-1,348 74 1,-720-49 0,99-25-1,-24 0 1,-26 0 0,26 50-1,-224-50 1,-49 0-1,-26 0 1,1 0 0,25 0-1,-125-50 235,-173-248-234,-74-74 0,24 298-1,149 74 1,125 0-1,-1 0 64,0 0-48,0 0 0,0 0 32,1 25-48,24 99 1,-25 0-1,25 0 1,0-99 0,-25-75-1,0-99 17,25 75-17,25 24 1,0 50-1,0 0 1,148 149 0,100 74-1,49-49 1,-123-124-16,-100-26 16,-74-24-1,-25 25 204,0 0-203,0 0-1,-25 0 1,-74-1-1,-100-24 1,-73 75 0,73 49-1,125-124 1,24 0 0,25-25-1,25 0 1,100 0 31,172 1-32,-73-1 1,-100 0 0,-49 25-1,-1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06:20.7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9649 3349 0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1:41.27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15701 14610 0,'-74'25'157,"49"-25"-142,0 0 1,1 25 0,48-25 265,76 0-266,73 24 1,-98-24 0,-26 0-1,1 0 1,-1 0 0,-24 0-1,0 0 1,49 0-1,-49 0 1,-124 0 78,-50-24-79,75 24 1,-25 0 0,-1 0-1,51 0 1,-26 24 0,1-24-1,0 0 1,-1 0-1,1 0 1,-50 0 0,-75-24-1,50-26 1,75 25 15,49 25-15,-24-25-1,-1 25 1,75 0 156,74 50-156,50 49-1,0 0 1,-100-49-1,26-25 1,-26 24 0,-24-49-1,25 50 1,-26-25 31,26 0-32,-25-1 1,25 1 15,-1-25-15,-24 0 0,0 25-1,0-25 1,-1 0-1,1 0 1,0 0 0,74-25-1,0 0 1,-49-24 0,-25 24-1,0 25 1,24-25-1,-24 0 1,0 1 15,0 24-15,-1-50 0,1 50 124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1:43.67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17983 16073 0,'-49'0'172,"-75"0"-172,74 25 16,-24 0-1,-1-25 1,51 0 0,24 25 140,-25 0-140,25-1 77,-25-24-77,-25 25 0,-24 0-1,-100 0 1,75-25-1,49 0 1,1 0 0,24 0-1,50 0 188,24 0-187,1 0 0,0 0-1,-26 0 1,26-25 0,49 25-1,-24 0 1,-51 0-1,26 0 1,49 0 0,1 0-1,-51 0 1,1 0 0,24 0-1,1 0 1,24 0-1,-50 0 1,-24 0 15,0 0-15,0 0 15,-25 25 0,25-25 16,-1 0-31,26 0 0,-25 25-1,0-25 1,-1 24-1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1:45.64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21158 16297 0,'-24'0'157,"-1"-25"-142,0 25 1,0 0-1,-24-25 1,-1 25 0,25 0 31,0 0-16,-24 0-16,24 0 17,25-25-17,-25 25 1,-24-25 31,24 25 0,0 0-32,0 0 1,-49 0 0,24 0-1,0 0 1,1 0-1,-1 0 17,1 0-17,-1 0 1,0 0 0,26 0-1,-1 0 1,0 0-1,0 25 17,0-25-1,1 0-15,-1 0-1,25 25 16,25 0 63,-1-25-78,1 0-1,25 0 1,-1 0 0,26 0-1,-1 0 1,100 0 0,-50 0-1,-50 0 1,1 0-1,-50 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08.74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31055 13395 0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16.96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16421 11559 0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21.39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15776 11584 0,'273'-273'250,"-125"99"-234,-98 224 46,49 99-46,1 0-1,-76-149 1,1-75 0,25 75 31,99-74-32,49-50 1,-49 74-1,-124 50 1,-25-25 0,24 25 62,1 0-63,74 75 1,50 173 0,25 25-1,-75-125 1,-99-123 0,0-50 124,-49-24-109,-1 49-15,0 74 0,50 1-1,-74-51 1,-50 1 0,-149-25-1,25-25 1,198 25-1,26 0 1,-1 0 125,0 25 109,-49-25-235,-1 0 32,-123 0-31,-100-25-1,100 1 1,148 24 0,25-50 140,0-198-140,1 50-1,24 98 1,0 26-1,0 49 1,0 0 15,99 1-15,0 24 0,25 0-1,99 74 1,-74 149-1,-74 50 1,-51-174 0,100-49 109,149-1-110,25-24 1,-149-25 0,-100 0-1,-24 0 1,0 0-1,0 0 1,-25 25 78,-50-25-79,-99 0 1,-24 0 0,73 0-1,51 0 1,-1-25 15,-99-198-15,50 0-1,50 74-15,49 124 16,-25 25 0,25 25-1,-25-25 48,25-25-48,0 124 32,74 174-31,-49-149 0,-25-99-1,25 0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22.86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17562 11981 0,'-50'0'156,"-99"0"-140,-49 0 15,49 0-15,99 0 0,26 0-1,-1 0 79,0 0-16,174 0 78,49-25-140,-99 25 0,-24 0-1,24-50 1,-74-123-1,-25 49 1,0 49 0,0 1-1,0 24 1,-50 25 78,-24 1-79,-1-1 1,-49 50 0,0 223-1,-24 24 1,73-98-1,50-124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28.76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19472 12154 0,'-25'0'188,"-74"0"-141,-149-25-32,-75-24 1,174 24 0,125 25-1,-1 0 1,99 0 109,-24 0-110,-100 0 1,-49 25 0,74-25-1,0 0 1,50 25 62,0-25-78,25 0 16,49 0-1,-25 0 1,1 0 0,-26 0-1,-24 0 1,0 0-1,0 0 189,-1 24-158,51-24-30,173 25 0,50 0-1,-125 0 1,-148-25 0,0 0-1,0 0 1,-25 25 31,49 24-32,-24 125 1,49 99 0,-49-149-1,-25-99 1,0-1 46,-124-24 16,-74 25-62,99-25 0,24 0-1,25 0 1,26 0 0,-26-49 62,-49-175-63,24-48 1,26 98 0,24 124-1,25 75 48,0 74-48,50 75 1,-26-50 0,-24-74-1,0-125 48,-24-148-63,-1 124 15,25 74 1,-75 0 46,-73 0-46,-125 0 0,49 25-1,150 0 1,24 199 0,50-75-1,0-50 1,0 1 15,0-50-15,-24-1-1,24-73 204,0-224-203,49 50-1,125 173 1,-50 25 0,-50 25-1,1 0 1,-26 0-1,1 0 1,-25 0 31,0 25 0,49 124-32,0 99 1,-24-99 0,-50-124-1,0-174 407,0-174-406,0 174-1,0 125 1,0-1 0,0 0-1,50 25 157,24 0-156,100 0-1,-50 0 1,-99 0 109,-150 0 47,26-25-156,25 25-1,-1 0 1,51 0-1,-100-25 1,-149 1 0,0-1-1,74 0 1,175 25 0,148 0 140,198 0-141,-198 0 1,-74 0 0,-25 0 15,123 25 125,125 0-140,-174-1-1,-74-24 1,0 25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34.87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22721 9426 0,'50'0'188,"-1"0"-172,1 0-1,0 25 1,24-1-1,0 1 1,1 0 0,-50 0-1,-1-25 1,1 25 31,0-1 0,0 26 62,24 99-93,1 24-1,0-48 1,-26-51 0,-24-49 15,0 0-16,-74-1 95,-124 51-95,74-75 1,-199 74 0,149 149-1,150 25 17,24-99-17,0-124 1,0 0-1,-25-25 1,0-25 0,-25-49-1,50 49 1,-24-50 0,-26-49-1,50 100 1,-25-1-1,25 50 79,0 198-78,0-25-1,0-98 1,0-26 0,0-24-1,0-26 79,0 1-47,0 0 281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37.55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22746 9798 0,'50'0'157,"-1"0"-142,-24 0 1,25 0-1,74 0 1,-25 25 0,-74-1-1,-1-24 1,-24 25 0,0 0 124,0 0-124,0 24-1,0-24 1,-24-25 0,24 25-1,-25 0 1,0-25 0,25 25 77,0 24-77,0 150 0,-25-26-1,25-148 1,-25 0-1,25 0 1,0 0 15,124 24-15,75 26 0,-125-26-1,-148-49 32,-149 0-31,74 0-1,124 0 1,0 0 0,-24 0-1,24 0 63,0 0-46,0 0-17,25 25 16,-25-25 1,-24 0-17,-150 0 1,1 0 0,173 0-1,-25 0 1,1 0-1,24 0 1,0 0 0,0 0-1,1 50 1,24 123 0,0 26-1,0-50 1,0-25-1,-50-124 1,-24-149 15,49 25-15,25 273 0,0 24-1,0-148 1,-25-223 15,-25-51-15,1 101-1,49 123 1,0 50 109,0 49-109,0 0-1,25-49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06.4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4043 4961 0,'-49'-50'266,"49"-99"-250,148-74-1,51 50 1,-50 73-1,-75 51 1,-49 24 0,0 0-1,-50 0 110,-273 1-109,-173-1 0,173 25-1,1 0 1,-125 49-1,124-24 1,25-25 0,75 0-1,74 0 1,50 0 0,24-25-1,50 1 63,25-1-46,24 0-17,75 25 1,75-25-1,-26 25 1,175 0 0,-51-25-1,-222 1 1,-75-1 31,-25-74-32,-273-174 1,-123 149 0,98 99-1,50 25 1,124-25 0,100 0 15,49 0 31,74-24-46,75-26 0,0 26-1,49-1 1,26 25-1,-100 1 1,-50-1 0,-24 25-1,-26 0 1,1-25 0,-25-25 62,-124 1-63,-99-1 1,25 1 0,123 49-1,50 0 1,100-100 46,222-173-46,1 50 0,-124 50-1,-125 148 1,-24 25-1,-25-25 1,25 25 0,-25-25 15,25 25-15,0-25-1,-75 25 95,-24 0-95,-199 0 1,-99-74-1,148 24 1,100 26 0,100 24-1,24-25 32,148-25-31,1 25-1,0 1 1,-99 24 0,74-25-1,99-75 1,-149 100 15,-49 0-15,25-24-1,-50-26 1,0-49 0,0-25-1,-25 198 1,-99 125 0,-25-125-1,-124-74 1,-49-50-1,148 1 1,75-1 0,99 25 62,50-49-63,247-100 1,1 50 0,-25 25-1,-75 74 1,-49 1 0,-75 24-1,-49 0 1,0 0-1,-75 0 79,-49 0-78,-74 24-1,-1 1 1,50-25 0,-149 0-1,75-25 1,148 1 0,100-1 15,74 25-16,-25 0 1,-74 0 0,-1 0-1,1 0 17,0 0-17,0 0 32,24 0-31,125 0-1,25-25 1,-26 25 0,-74-25-1,-123 25 110,-26 0-109,-24 0-1,-1 0 1,1 25 0,-1-25-1,-49 0 1,-149-25 0,1-124-1,172 100 1,76-1-1,-26-24 1,100 74 109,198 74-109,-50-49-1,-49-99 1,-100-150 0,-24 51-1,25 123 1,-25 50 15,49 25-15,249 223-1,222 124 17,-49-149-17,-248-248 1,-99-49-1,298 74 1,98 0 0,-222-25-1,49-24 1,-74 73 0,49 76-1,-49-26 1,-1-49-1,-24-25 1,49 0 0,224 0-1,942 0 1,-396-25 15,-745 25-15,25 0-1,-297 0 1,49 0 203,322 0-204,447-25 1,248-24 0,25 24-1,-298 25 1,-49-50 0,123 50-1,-396 0 1,397 0-1,-125 25 1,-198-25 0,-74 0-1,-199 25 1,-49-25 15,-249 0-15,1 0-1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40.32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23316 9773 0,'0'-25'203,"25"-24"-171,25 49 15,-1 0-32,-24 0 32,0 0-16,0 0-15,0 0 31,-1 0-16,-24 24 0,25-24 79,0 0-95,0 25 17,0-25-17,-1 25 32,1 0 0,0-25-31,-25 25 30,0-1-14,0 1-17,0 0 32,0 0 0,25-25-31,-25 25-1,0-1 63,0 1-62,-25 25 15,0-25 1,-49 24-1,-149 175-16,-1-26 1,76-74 0,148-99-1,-25-25 79,0 25-63,0-25 16,25 24-31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46.05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22151 12898 0,'-100'100'250,"100"-1"-234,0-50 0,-74-49-1,-149 75 1,-25 99 0,173 74-1,1-174 1,24-99-1,-24-124 1,24 75 0,50 49-1,-25 0 1,25 50 15,-24 74-15,24 25-1,-75 149 1,-98-99 0,-1-149-1,75-25 1,-75 24 0,100-24-1,49 0 16,25 25-15,-149-25 15,-397 0-15,199-25 0,397 50 46,-1 0-46,-98-25 15,-51 0-15,26 0-1,24 0 1,26 0-1,-26 25 1,25 0 78,100-25 171,123 0-249,100 0 0,-125 0-1,-173-25 1,50 25 0,49-25-1,-49-25 1,-1-74-1,1 75 1,0 49 0,24 0-1,-49 0 1,49 0 15,125 0-15,49-199-1,-149-49 1,-49 100 0,-26 98-1,1 50 1,0 0 0,0 0-1,0-25 1,24 0 15,-24 25-15,0 0-1,99 0 1,25 0 0,-25-24-1,24 24 1,-123-25-1,0 25 1,0 0 0,-50 0 124,-173 0-140,-75 0 16,248 0 0,-25 25-1,26 99 1,24 124-1,0-50 1,-50-223 15,-49-223-15,49 149 0,50 74 15,0 100 16,0 73-32,-49 150 1,49-174 0,-50-99 30,-124-25-30,-99 0-16,125 0 16,98 0-1,25 0 1,0 0 0,1 0-1,-26 25 16,-223-25-15,-248 0 0,323 0-1,173 0 1,0 0 0,0-50 109,-49-24-110,49 49 1,0 50-1,25-1 1,-24-24 0,24-24-1,0 48 17,0 1 139,49-25-124,100 0-31,273-49 0,-25-175-1,-323 76 1,-24 148-1,-1 49 1,1 50 0,-25-74 31,74 0-32,74-25 1,75-50-1,-24-173 1,-100-50 0,-50 124-1,-49 125 1,0 24 0,0 0 15,-1 0-16,26 149 1,24 99 0,-24-174-1,24-124 1,75-173 0,50 74-1,-75 100 1,-75 24-1,-49 74 110,75 200-109,-75 48 0,-99-123-1,-25-149 1,49-25 0,1 0-1,49 0 1,0 0-1,75 24 17,74 1-17,25 25 1,-149-25 15,-75-1-15,-99-24 15,26 0-31,73 0 16,50 25 109,-24 74-94,24-49-31,-25-50 16,26 0-1,24-25 16,-25 25-15,0 0 15,25 25 1,-124 149-17,-124 49 16,-25-74-15,149-100 0,99-49-1,-99 25 63,-99 0-62,25-25-16,-175 0 16,150 25 15,198-25-31,1 0 62,-76-174-46,1-24 0,25 49-1,49 149 1,25 99 0,-50 174-1,-123-124 1,-1-124-1,75-25 1,24 0 0,26 0-1,24 0 1,50 24 62,148 1-62,100 0-1,-124-25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52.95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18182 10914 0,'124'25'250,"-50"-25"-235,-49 0 16,0 25-15,0-25 0,-1 0 15,1 0 0,25 0 16,-25 0-16,0 0 1,-1 0-17,1 0 1,50 0 15,-26 0-15,-24 0-1,25 0 1,-1 0 0,1 0-1,-1 0 1,1 0-1,24 0 1,26 0 0,-1 0-1,-74 0 17,-1 0-17,1 0 1,0 0-1,0 0 1,0 0 0,-1 0-1,1 0 32,0 0-31,0 0 15,0 0 16,0 0-31,-1 0-1,1 0 16,0 0 16,-25 24 0,25-24-31,0 0 15,-25 25 16,24-25-31,-24 25 15,0 0 0,0 0-15,-24-1-1,24 1 1,-25 0 0,0-25 15,25 25-16,50-25 329,-1 0-328,1 0-1,49 0 1,0 0 0,-49 0-1,-25 0 17,-1 0-17,1 0 16,0 0-15,0 0 31,0 0-16,-25 25-15,24-25 15,1 0-15,0 0 31,0 0-16,0 0 0,-1 0-15,1 0 15,-50 25 125,-49-1-140,0-24-1,24 25 1,0-25 0,26 25-1,-26 25 1,-99 98 0,0 1-1,50-50 1,99-123 265,25-175-265,25 75-16,-50 50 31,49-1-15,-24 26-1,0 24 1,24-25-1,-24 50 32,-25-25-31,-25 50 171,1-25-155,-26 25-17,25 25-15,-74 99 32,25-50-17,74-50 1,-25-73-1,-25-26 1,50 25 47,0 0 30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2:56.19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9550 18976 0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5:28.27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8012 17140 0,'124'0'266,"74"25"-251,-98-25 1,-26 0 0,-24 0-1,-26 0 1,26 0 0,-25 0-1,49 0 1,-49 0-1,0 0 1,223 0 0,0 0-1,-124 0 1,-25 0 0,-24 0-1,-51 0 1,1 0-1,0 0 17,0 0-17,0 0 1,49 0 0,0 0-1,100-25 1,25 25-1,-100 0 1,99 0 0,-49-25-1,-124 25 1,0 0 0,-1 0-1,1 0 1,0 0-1,0 0 17,24 0-17,51 0 1,48 0 0,-23 0 15,123-25-16,-124 25 1,-100 0 0,26-24-1,-25 24 32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5:30.33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11683 17115 0,'-124'124'157,"50"99"-142,49-148 1,-25-100-1,1-124 1,24 75 0,0 74-1,-99 25 17,-199 173-17,-24 50 1,248-149-1,49-99 1,-24-124 0,-50-49-1,50 49 1,24 99 0,25 0-1,-99 0 1,-124-24-1,124 49 1,25 24 0,0 125-1,49 50 1,25-75 0,25-75-1,-25-24 1,1-25-16,-1-99 15,-25-124 1,1 99 0,24 74-1,0 50 1,25-25 0,-25 25 46,0 0 79,-24-25-126,-1 25 17,0 0-17,-24 0 1,24-24-1,26 24 1,-1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5:33.07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7293 16743 0,'24'-25'234,"1"25"-202,0 25 15,49 99-32,-24 25 1,-25-124-1,-25-50 32,25-25 16,24-24-48,50 24 1,-49 50 0,24 0-1,-24 0 1,-25 0 0,0 0 62,-25-24-31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5:37.09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8186 16669 0,'24'25'265,"1"-25"-202,0 0-48,0 0 17,24 0 15,-24 0-16,50 0-16,-26-25 1,-49 0 0,25 25-1,-99 0 79,49 25-78,0-25-1,0 0 1,-24 0 0,24 0 15,0 0 172,-149 0-109,-123 0-79,173 0 1,74 0 0,0 0-1,125 0 235,49 0-234,0 0-16,-25 0 15,0 0 17,-49 0-32,-50-50 62,0-24-62,0-50 31,0 0-31,0 24 16,0 51 15,0 24-15,25 25 125,-25-25-126,25 50 16,99 149-15,-25 49 0,-25-74-1,-49-149 1,25 0 15,98-25-15,26-74-1,-75 49 1,-24 25 0,-1 25-1,-49 0 1,0-24 0,0 24-1,24 0 32,1 0-31,-1 0 15,1 0-31,0 0 16,-1 0 15,1 0-16,24 0 1,-24 0 0,-1 0-1,26 0 1,24 0 0,-25 0-1,-24-25 1,25 25-1,-26-25 1,-24 25 15,0 0-15,0-25 0,24 25-1,-24 0 1,49 0-1,-24 0 1,0 0 0,-26 0-1,26 0 1,0 0 0,74 0-1,-25-25 1,-50 25-1,26 0 1,-1 0 0,-49 0-1,0 0 1,24 0 15,26 0-15,24 0-1,-24 0 1,-51 0 0,51 0-1,-50 0 1,-1 0 0,26 0-1,0-25 1,-1 25-1,-24 0 1,25 0 0,-26 0-1,1 0 1,25 0 0,-1-24-1,-24 24 79,0 0-47,0 0-16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5:55.73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14511 12700 0,'149'0'313,"173"-50"-298,-99-49 17,-173 74-17,24 50 1,26 25-1,-76-25 1,1-25 0,25 0-1,148 24 1,1-24 0,-100 25-1,-74-25 1,24 0-1,1 0 1,-25 0 0,-1 0-1,1 0 1,25-25 62,49 1-62,50-51-1,0 26 1,-100 49 0,1 0-1,-25 0 1,0 0-1,-1 0 1,1 0 15,25 0-15,-25 0 15,-1 0-15,1 0-1,25 0 1,-1 0 0,1 0 31,-25 0-32,0 0 1,24 0-1,1 0 1,24 24 0,1-24-1,-26 0 1,-24 0 0,50 0-1,-26 25 1,-24-25-1,0 0 1,0 0 0,24 0-1,-24 0 1,0 0 15,49 0-15,-24 0-1,-25 0-15,-1 0 32,1 0-17,0 0 1,25 0 0,-26 0-1,1 0 1,25 0-1,-25 0 1,-1 0 0,26 0 15,-25 0-15,0 25-1,-1-25 1,26 0-1,-25 0 1,0 0 0,24 0-1,-24 0 1,0 0 46,0 25-46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5:58.41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15528 12824 0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09.6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7392 2158 0,'-75'74'156,"51"-49"-140,-1-25 0,-50-74-1,51 74 48,-1 0-32,0 0-31,0 0 47,-124 0-47,-24 25 31,98-25-15,1 0-1,-1 0 1,51 0 0,-1 0-1,-25 99 1,1 0-1,24-99-15,-25-25 32,1 0-17,24 1 1,0 24 0,75-25 171,-1 0-156,26 25-15,297 0 0,-75 0-1,-247 0 1,24 25-1,50 0 1,-49-25 0,-75 24-1,25-24 95,-25 25-95,0 74 1,0 125 0,0-1-1,-50-124 1,25-74-1,-49 0 1,-25 0 0,-25-1-1,-25-24 1,-50 0 0,1 0-1,99 50 1,99 99-1,0 24 1,0-148 0,0-50-1,-25-24 17,25 24-17,0 0 1,0 0-1,0 1 1,0-1 0,49 25-1,75-25 1,25 25 0,50 0-1,-75 0 1,-99 0-1,24 0 1,-24 0 0,0 0 15,0 0 94,-50 25-63,-124-25-46,-99 0 0,49 25-1,51-1 1,73 1 0,50-25-1,-24 0 1,-26 0-1,26 0 1,-1-25 0,50 1-1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02.49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15925 12874 0,'-100'0'312,"-48"0"-296,73 0-1,26 0 1,-1 0 0,25 49 15,0 100-16,1 25 1,-1-174 0,-25-50-1,-24-24 1,74 49 0,-25 25-1,0 0 1,25-25-1,-25 25 17,0 0-1,-173-25-15,-100-24-1,174 24 1,100 25-1,-1 0 79,0 0-47,0 0 0,0 0 15,1 0-15,-1 0-31,0 0 78,25-25 93,50 25-171,123 0-1,1 0 1,-75 0 0,0 0-1,-24 0 1,-1 0 0,-24 0-1,-26 0 63,1 0-62,0 0 0,0 0 15,24 0 0,-24 0 0,99 0-15,174 0 0,-149 0-1,-100 0 1,26 0-1,-50 0 17,-1 0-17,26 0 1,-25 0 15,74-25-15,0 0-1,-24 25 1,24-24 0,-25 24-1,-74-25 1,25 25 0,0 0 30,0-25-30,0 25 0,24-25-1,75 0 1,-49 25 0,-26-49-1,26-1 1,-26 50-1,1 0 1,-50-25 0,25 25-1,24 0 1,1 0 15,49-24-15,-25-1-1,1 0 1,-1 0 0,-49 25 15,25 0-15,-1 0-1,1-25 1,49 25-1,-24-24 1,-51 24 0,1 0 15,25 0-15,-1 0 15,-24 0-16,0 0 1,0 0 0,0 0-1,-1 0 1,1 0 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10.46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7268 15230 0,'-50'-25'156,"-49"-74"-140,49 74 0,-24 0-1,-75-24 1,-99-1-1,-50-123 1,1-199 0,98-1-1,150 200 1,49 148 0,-25 0-1,25 0 16,0 1 48,0-1-48,-25-124-16,0-223 1,-24 0 0,24 223-1,25 99 1,-25 26 109,25-1-94,-149-149-15,-297-396-1,-50-50 1,347 421 0,99 199 15,-148-25-15,-125-24 15,174 24-31,100 25 31,-1 0-15,1 124 62,24 74-63,25-123 1,-50-125 0,-24-148-1,24 49 1,50 124 0,-25 0-1,25 0 1,-99 25 93,-223-223-93,-150-273-1,150 25 1,248 322 0,49 149 15,25-25-15,-25 0 46,0 25-15,25-24-31,-25-1 15,-24 25-16,-199-75 1,-25-24 0,174 74-1,198-99 17,50-149-17,-1-74 1,-48 174-1,-75 148 1,-1 0 93,26 0-93,-50 0 62,25 25-62,-25-24-1,25 24 1,49-25 0,25 25-1,75-25 1,-75 25 0,-124 0 15,25-25-16,75-99 17,197-248-17,-73-25 1,-125 199 0,-24 173-1,-50 0 16,50 25 48,198-25-64,0 25 1,-174 0-1,0-24 1,-24 24 0,0 0-1,-25 0 1,-1 0 0,26 0-1,-25 0 16,0 0 1,-1 0-17,76 0 17,123 0-17,50 0 1,-149 0-1,-100 0 32,1 0-31,25 0 0,-1 0-1,51 0 1,197 24-1,75 1 1,-248-25 0,-74 0-1,0 0 1,24 0 0,-49 0-1,0 0 1,0 0-1,-1 0 48,26 0-32,74 0-15,99 50-1,100 49 1,-125-49 0,-123-50-1,24 0 1,0 0 0,-25 0-1,-24 0 1,0 0-1,-26 0 1,1 0 0,25 0-1,24 0 1,1 0 0,-26 0-1,26 0 16,-1 0-15,-49 0 0,24 0-1,1 0 1,0 0 0,24 0-1,-24 0-15,24 0 16,-49-25-1,0 25 17,24 0-17,-24 0 1,0 0 0,49 0-1,-24 0 16,0 0-15,-1 0 0,-24 0-1,49 0 1,-49 0 0,25 0-1,-25 0 1,-1 0-1,1 0 1,0-25 0,25 25-1,-26 0 1,26-25 0,24 0-1,-24 25 1,-25 0-1,49 0 1,50-24 0,-24 24-1,-1-50 1,50-49 0,-25 49-1,24 50 1,-73 0-1,-50 0 17,-1 0-17,26 0 1,-25 0 15,0-25 0,-25-49-15,0 49 0,25 25 202,24-25-202,26-24 0,98-51-1,100-98 1,74-25 0,-99 24-1,-124 75 1,-99 50-1,-25 49 1,25 25 15,-25-50-15,25-24 0,-25 0-1,0-1 1,0 1-1,25-1 1,-25 1 0,0 49-1,0-49 1,0-1 0,0 1-1,0-50 1,24 0-1,-24 74 1,0 25 0,0 1-1,25-100 1,0 0 0,-25 49-1,25 26 16,0-1-15,-1-24 0,26-1-1,0 26-15,-26 24 32,51-25-32,-1-24 15,1 24 1,-26 25-1,26-24 1,49-1 0,-75 25-1,1-24 17,24 24-17,-24 0 1,24-25-1,1 50-15,-1-24 32,75-26-32,-25 0 15,0 1 1,-50 24 0,-49 25-1,0 0 1,50 0-1,-1-25 1,0 25 0,1 0-1,74 0 1,24-25 15,-123 1-15,24 24-1,50-25 1,-49 25 0,-26 0-1,1-25 1,99 0 0,-124 25-1,-1 0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12.81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10691 6548 0,'149'0'250,"-25"0"-234,0 25-1,-75-25 1,-24 0 0,25 75 15,49 148-15,0 99-1,25-148 1,0-124-1,50-26 1,-25 1 0,-75 0 15,0 0-15,-24 0-1,-25-1 1,0-24-1,24 50 1,26 0 0,-26-1-1,1-24 1,24 25 0,-49-50-1,50 24 1,49 26-1,-50 0-15,75-1 16,-50-24 0,25 25 15,-25-1-15,1 1-1,-26-25 1,0 24-1,50 1 1,-24 0 0,24-26-1,-25 26 1,25-25 0,-75 0-1,26-1 1,-1-24-1,75 0 1,-50 25 0,-24-25-1,-1 0 17,-49 0-17,49 0 1,-24 0-1,0 0 1,-1 0 0,1 0-1,24 0 1,-24 0 0,24 0-1,1 0 1,-26 0-1,-24 0 1,25-25 0,-25 25 15,-25-24-15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17.26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10542 6921 0,'-223'0'266,"24"0"-266,-24 0 15,-75 0 1,100 24 0,148-24-1,1 0 1,-26 0 0,-73 0-1,-51 0 1,1 0-1,148 0 1,0 0 0,26 0-1,-1 0 1,0 0 15,0 0 0,0 0-15,-24 0 15,-75 0-15,-174-24 0,-24-1-1,123 25 1,174 0-1,-24 0 1,24 0 0,-74-25-1,-124 25 1,-75-25 0,50-74-1,149-124 1,-1-50-1,51 149 1,24 74 0,0 25-1,25 1 17,-25 24-1,25 24 0,-24 125-15,-1 99-1,25-124 1,-25-99 0,-74-25-1,-125-50 1,76-24-1,73 49 1,50 0 0,1 25-1,-26 0 1,25 0 31,0 0-16,1-24-15,-26 24-1,25 0 17,0 0-17,-24 0 1,-26 24-1,51-24 1,-51 0 15,26 0-15,49 25 0,-25-25-1,-25 25 1,1-25-1,-1 0 1,0 0 0,1 25-16,-26-25 15,26 25 1,-26-25 0,1 0-1,49 0 1,0 0-1,-24 0 17,-1 24-1,0-24-15,26 25-16,-26-25 15,25 0 16,0 0-15,-24 0-16,-26 25 16,26-25-1,24 0 1,-49 25 0,24-25-1,25 0 16,-24 25-15,24-25 0,0 0-1,-25 0 17,-24 24-17,24-24-15,25 0 16,1 25-1,-26-25 32,0 25-15,1 0-17,24 0 1,0 24-1,0-49 1,1 0 0,-1 0-1,0 25 1,0-25 0,0 0-1,1 25 32,-1-25-47,0 25 16,0 24-1,-24-24 1,24 0 0,-25 25 15,25-26-16,1 1 1,-26 0 0,50 0 15,-25 0-15,25-1-1,-25 1 1,1 0 15,-26 0 0,0 24-15,1 51 15,-75 148-15,74-25-1,0-99 1,50-99 0,-24 0 93,24-1-93,-25 1-1,25 0 1,-25 25 0,25-1 30,0 199-30,0 75 0,0-249-1,-25-148 17,25 98 30,0 51-62,0 24 31,0-24-15,0-26 0,0-24-1,0 0 1,0 0-1,0-1 64,0 1-64,0 0 1,0 0 15,0 0 0,0-1 1,0 100-17,0 25 1,0-124 46,0 0-46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33.42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2183 8830 0,'0'75'266,"0"24"-251,0-24 1,25 123 0,-1-49-1,-24-124 1,0 49 0,25-49-1,-50-25 110,1-75-78,24 1-31,-25 0-1,-25-75 1,25 25 0,1-25-1,-1 74 1,25 51-1,0-1 1,-25 0 0,0 0-1,25 0 1,0 1 62,-25 24-62,1 24 31,24 26-32,-25 148 1,25 1-1,-25-100 1,25 50 0,0-50 15,0-24-15,0-26-1,0-123 63,0-1-62,0-49 0,-25-124-1,25 0 1,-25 124-1,1-25 1,24 125 15,-25-26-15,25 25 0,0 0-1,0 1 1,-25-26-1,25 25 17,-25 25 46,25 50-63,-25-1 1,25 26 0,0 98-1,0 100 1,0-149 0,25 75-1,-25-1 1,0-123-1,0 49 1,0-25 0,25 25-1,-25-50 1,0-49 0,-25-149 46,0 50-46,1-1-1,24 26 1,0 24 0,0-25-1,-25-24 1,0-75-1,0 75 1,0 49 0,25 0-1,0 50 79,0 24-78,50 51-1,0 48 1,-1-24 0,26 124-1,24 50 1,25 25-1,-25-51 1,25 1 0,-25-49-1,-24-1 1,-26-149 0,-24-24-1,25-1 1,-50-123 46,0-75-46,-50-49 0,-74-199-1,-25-124 1,0-25-1,50 249 1,25 148 0,24 99-1,50 100 95,50 49-95,49 50 1,0 0 0,0 24-1,1 26 1,-1-50-1,0-1 1,0 1 0,25 25-1,0-25 1,0-25 0,-74-75-1,-25-49 16,-25 25-15,-75-75 31,1 26-31,-50-51-1,-99-74 1,24-49-1,1-25 1,24 24 0,50 1-1,50 49 1,24 25 0,1-25-1,24 75 1,0-1-1,0 75 17,0 25 30,-24 50-46,49-51-16,0 26 15,0 74 1,24-25 0,-24-24-1,25-1 1,-25-24 0,0 49-1,0 50 16,0-25-31,25-25 16,0 75 15,0-100-15,-100-99 93,-49-148-93,25 24 0,49 50-1,26 24 1,24 1-1,-25 24 1,25 25 0,-25 1 15,-25-1-15,50 50 109,25 49-110,50 25 1,24 100-1,50 49 1,24 24 0,-49-73-1,-74-125 1,-25-24 0,24 0-1,-49-75 79,0-174-78,-49-74-1,-1 50-15,1-25 31,-51 50-15,26 49 0,49 74-1,-25-49 1,1 25 0,49 50-1,0 24 1,0 0-1,0 50 64,25 74-64,24-25 1,-24 50-1,50 25 1,-26-49 0,1-1-1,-1-25 1,26 25 0,-1-24-1,-24-26 1,-1 1-1,1-25 1,24 0 0,26 24-1,-51-49 1,26 25 0,-1-25-1,0 0 16,1 0-31,99 0 32,-1 0-17,-74 0 1,1 0 0,-76 0-1,26 0 1,0 0-1,24 0 1,75 0 0,-25 0-1,0 25-15,0 0 16,0-25 0,-50 24-1,26 26 16,24-25-15,0 0 0,74 24-1,-99-24 1,25 0 0,199 0-1,-224-25 1,0 0-1,25 0 1,-25 0 0,50 0-1,-99 0 1,-149 124 78,-224 273-79,50-100 1,199-198 0,49-99 15,0 0-16,-99 0 1,-173 0 0,-51 0-1,200 25 1,73-25 0,50 0-1,1 0 1,-1 0-1,0 25 17,-99 0-17,-199-25 1,51 25 0,98-25-1,50 0 1,50 0-1,-1 0 1,26 0-16,-1-75 16,-49-24-1,24 74 1,-24 0 0,-75 25-1,-74 75 16,100-26-15,123-24 0,25-50 15,0-24-15,49-1-1,1 1 1,0-1-1,24 25 1,0 0 0,50 1-1,-49 24 1,198-25 0,173 0-1,-74 25 1,-49-25 15,-26 25-15,-49-25-1,-124 25 1,-24 0 0,197-49-1,175 24 1,-51 0-1,-49 0-15,-124 1 16,-148 24 0,-26 0-1,0 0 1,50-25 0,-49 25 15,-75-25 0,0 50 16,-25 49-31,-49 1-1,-26-75 1,26 0-1,-100 0 1,-247 223 0,-26 25-1,125-223 1,-1-50 0,-49-25-1,-49-24 1,-1-50-1,124 25 1,75 74 0,74 0-1,0 25 1,125 0 0,-1 0-1,50-50 63,49 26-62,-24 24 0,98-25 15,26 25-16,-100-25 17,199 25-17,-25-25 1,0 25 0,199 0-1,223 0 1,396 0-1,-644 0 1,-373-25 0,26 25-1,-26 0 1,200 0 0,48 0-1,-49-24 16,50 24-31,-149-25 32,124 25-17,-25 0 1,-100 0 0,-24 0-16,75-25 15,-25 25 1,49 0-1,50-25 1,-174 25 0,0 0-1,-25 0 1,-49 0 15,0 0-15,-174 0 78,-148 25-79,98-25 1,-24 25-1,24-25 1,100 25 0,-198-25-16,24 0 31,25 24-15,-149-24-16,124 25 15,-74 0 1,24 0 15,150 0-15,-1 24-1,-24 75 1,-50 25 0,24-50-1,125-74-15,74-25 16,-24 0 15,-125 25-31,-148 74 16,-26-24-1,150-26 1,173-49 0,-49 0 15,-1-49 0,-24-1-15,-124 0-16,99 25 15,-149 25 1,-50 25 0,150 25-1,24-75 1,-49-173-1,-26-100 1,1 75 0,74 99-1,25 25 1,50 24 0,24 25 15,1-24-16,-51-25 1,51 49 0,-1 1-1,0-26 1,50 50 15,0 1-15,-24-26-1,-1-24 1,0-1 0,25 26-1,-25-1 1,0 0 0,1-49-1,24 25 1,-25 49 15,25-25-31,-25 1 16,25-1-1,0 25 1,0 0 0,-25-24-1,25-26 1,0 51-1,0-1 1,0 0 0,-25 0-1,25 0 1,-24-49 15,24 0-31,-25-1 16,0 1-1,0 49 1,25 0 0,-25-24 15,25-26-15,0 1-1,0 24 1,0 1-1,0-26 1,-24-24-16,24-25 16,0 74-1,0 1 1,-25-51 15,0 26-15,0 49-1,25-49 1,0-25 0,25-25-1,0 49 1,-25 50 0,25-74-16,-25 25 15,0 49 1,0-25-1,0 25 1,0-24 0,24 24-1,-24 0 1,25 0 15,0-74-15,25 74-1,-26 1 1,26-26 0,-25 25-1,0-24 1,24 24 0,-24 0-1,49-25 1,-49 26-1,0 24 1,0 0 0,25-25-1,-1 0 1,-24-25 0,25 26 15,-26-26-16,1 25 1,25 0 0,-1-24 15,26-1-15,-50 1-1,-1 24 1,51 0-1,-1-25 1,25 25 0,-24 1-1,-26 24 1,-24 0 15,0 0-15,0 0-1,24-25 1,26 0 0,-1 0-1,-24-24 1,-25 49 0,0-25 15,24 25-31,-24-25 15,0 25 1,0 0 0,-1 0 15,1 0-15,0 0 15,25 0 0,24 0 0,0 0-15,-49 0 0,50 0-16,-1 0 46,-24 0-30,-26 0 15,100-25-15,100 0 0,-51 25-1,-123-24 1,99 24-1,49-25 1,-99 25 0,50 0-1,-50 0 1,-24 0 0,-25 0-1,-26 0 1,26 0-1,-25 0 1,0 0 15,-1 0-31,1 0 32,25 0 14,-25 0 1,-1 0-15,-48 0 186,-1 0-202,0 0 0,-49 0 15,-125 49-16,-74 1 1,100-25 0,123-25-1,-24 0 1,-26 0 0,26-25-1,24 25 1,1 0-1,-26-25 1,51 25 0,-1 0-1,0 0 1,-49 0 0,-26 0-1,26 25 1,24 0-1,1-25 1,-1 25 0,0-25-1,26 0 17,-26 24-17,25-24 1,-49 25-1,-1-25 1,26 25 0,-26 25-1,51-26 17,-26 1-17,25 0 1,-24 0-1,-26 49 1,26-49 15,-26 50-15,25-51 0,1 26-1,-26-25 1,75 0-1,-49-1 1,24 26 0,0-50 15,25 25-15,0 0-1,-25-1 1,1-24 15,-1 25-15,0 0-1,0 0 1,-24 0 0,24 24-1,0-24 1,0 49-1,-24 26 1,-1-1 0,50-25-1,-25 1 1,0-26 0,1 1-1,24 0 1,-25-1-1,25-24 1,0 0 0,0 0-1,0-1 1,0 51 0,0 24-1,0 50 1,0 49-1,0-49 1,0-50 0,0 50-1,25-74 1,-25-26 0,24 150-1,1-199 1,-25 24-1,-25-98 48,1-25-47,-1 0-1,0 24 1,0-99-1,-24-98 1,24 123 0,25 74-1,0-24 1,0-99 0,0 24-1,0 149 1,25-24 15,24-1 94,-24 0-109,99-74-1,0-99 1,50 0 0,-75 74-1,-99 124 1,0 1 93,25 24-93,-50 0 31,-74 24-32,-50 76 1,25-26 0,49 25-1,26-49 1,24-1-16,0-24 47,0 0-32,1 49 1,-26-24 0,50-25-1,-50 24-15,26 1 31,-26 0-15,50-26 0,-25 26-1,0-25 79,25 0-63,0-1-15,0 26 0,0 0-1,-25-1 1,25 26-1,0 49 1,0-50 0,0-49-1,0 25 1,0-26 15,0 26 0,0 0-15,0 24 0,25 75-1,0 74 1,0-99 0,25 25-1,24-25 1,-49-99-1,24 49 1,26 25 0,-50-74-1,-25 25 1,24-25 0,1-1-1,-25 26 1,25-25-1,-25 0 1,25-25 0,-25 24-1,-25-24 79,-49-124-78,-1-49-1,-49-125 1,25 0 0,-25 1-1,49 24 1,26 75-1,49 98 1,0 26 0,0-1-1,0 1-15,0-75 32,25 25-17,-25 50 1,49-50-1,1 74 1,-25 1 0,24 24-1,-24 0 1,0 25 0,25-25-1,74-24 1,-25-1-1,74 0 1,-24 26 0,124-51-1,-99 26 1,24-26 15,-123 50-15,73-24-1,51-26 1,-26 26 0,26-1-1,49-24 1,-25 24 0,0 0-1,-24 1 1,49-1-1,-99 25 1,-100 25 0,125 0-1,99-74 17,-25-25-17,-74 24 1,-125 51-1,-24 24 1,25 0 0,-26 0-1,51 49 17,98 199-17,1 25-15,-75-124 16,-24-273 15,73-149-15,76 223-1,-26 174 17,-24 124-17,-1-49 1,51-125-1,-1-24 1,-74-25 0,-124-25-16,24 0 15,-24 0 1,0 0 0,0 0-1,-1 0 16,26 0 1,74 0-17,74 0 1,1 0 0,-50 0-1,-75 0 1,-49 0-1,0 0 1,0 0 0,-1 0-1,1 0 32,0 0-31,0 0-1,0 0 1,74 0 0,74 0-1,26 0 1,-50 0 0,-75 0-1,1 0 1,-1 0-1,-24 0 1,-26-25 15,1 0-15,-25-124 0,0 25-1,25-49 1,-25 98-1,25 125 1,24 148 0,-24-123-1,0-26 1,0-98 62,24-199-62,1-75-1,24 125 1,75 123 0,-25 75-1,-49 0 1,-1 0-1,0 50 1,1 0 0,-25-50-1,-26 0 1,-24-50 0,0 25-1,0 0 1,50 25 78,124 0-79,-100 0 1,-99-24-1,0-1 1,1 25 0,24-25-1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39.16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19521 5135 0,'-223'-25'156,"74"25"-140,-24-25-1,-125 0 1,25 0 0,248 25-1,-24 0 1,24 0 0,0-49-1,-25-26 1,50 51-1,-24 73 1,-1 26 0,-50-51 31,-73 1-32,-150-25 1,75 0-1,198 0 1,-25 0 0,25 0 62,1 0-47,-1 0-15,0 0-1,0 0 1,0 0 0,1 0 30,-1 0 17,25 25-16,-25-25-16,0 25-15,0-25-1,-247 0 1,-125-25 0,223 0-1,124 25 1,26 25 15,24 99-15,0 149 15,0-50-15,0-173-1,0-26 1,-25-222 124,0-50-124,25 74 0,0 150-1,25 24 17,148 0-17,76 0 1,-150 0-1,0 0 1,-25 0 15,-49 0-15,0 0 0,0 0-1,0 0 1,-1 0 15,1 0-15,0 0 15,-25-25-15,25 25 30,0 0-14,49-25-17,75 25 1,-25 0 0,-25 0-1,-24 0 1,-26 0 15,-24 0 0,0 0 16,0 0 16,-25 25-16,-100 49-32,-148 174 1,50 25-1,148-149 17,25-99 46,25 0 47,25 24-110,-50-49 48,1 0-47,-1-24 30,-50-150-30,-24-99 0,25 99-1,49 125 1,0 24 171,0 25 48,-99 25-220,-198 173 1,49 100 0,149-100-1,50-198 1,24-124 0,-24-99-1,49 149 1,25 123-1,0 174 1,25-98 0,-25-76-1,124-123 110,272-249-109,26-24 0,-273 223-1,-124 124 1,24 0 15,75 149-15,0 49-1,-24-74 1,-76-99 0,1-174 62,-25 50-63,25 74 1,-25 0 0,0 50 15,0 50-16,0-1 1,0-49 0,0 0-1,0-50 1,-25-198 0,25 24-1,0 174 16,0 1-15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44.32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19298 2952 0,'-322'0'250,"-175"-25"-235,150-74 1,124-125 0,-75 76-1,-74 172 1,25 249-1,173-223 1,75-174 0,25 0-1,49 124 1,0 149 0,25-25-1,-25-50 1,1-24-1,-51-25 1,-99-1 0,75-24-1,-25 0 1,50 0 0,49 0-1,25 25 16,99 0-15,50 0 0,-50-25-1,-74 0 17,124 25-17,49-25 1,249 0-1,272 148 1,-223 26 0,-49-100-1,-125-98 1,-74-76 0,-173 100-1,123 100 1,298 247-1,-74 0 17,-273-248-17,-149-74 1,-25 0 0,0-25-1,-74 25 1,-50 24-1,-49-24 1,-1 0 0,-123 149-1,-298 74 1,248-223 0,-75-174-16,75 0 31,124 149-16,-25 25 1,199 148 0,49 100-1,25-124 1,0-124 0,-25 0-1,25-1 1,-25-24 31,-49-173-32,-1-75 1,51 173 0,24 50 15,-75-24 47,-148-50-62,-50 24-1,124-74 1,149-49-1,149-100 1,74 100 0,-49 99-1,-124 99 1,-50-25 0,49 25 15,274 0-16,272 25 1,-124 74 0,-24 124-1,-1-49 1,-123-174 0,-100-174-1,-124 50 1,-49 124-1,-100 124 79,-248 174-78,-173-149-1,149-149 1,148 0 0,-198 0-1,-248-174 1,198-99 0,298 248-1,99 75 1,25 198-1,0-50 1,0-148 0,0-174 15,-24-149-15,24 199-1,24 123 1,76 75-1,48-124 1,100-173 0,50 74-1,25 99 1,49 173 0,74 75-1,-74-173 1,-99-175-1,-99-48 1,-75 98 0,-49 50-1,24-25 1,75-74 0,-25 25-1,-25 24 1,-99 25 15,-50 25-15,-148 25-1,24 0 1,-49-50 0,-50-49-1,25 98 1,-49 175-1,49-26 1,99-173 0,-99-173-1,-25-26 1,-25 100 0,174 74-1,124 0 16,149 25 1,74 0-17,-148-24 1,-51 24 0,175 0-1,123-50 1,1 25-1,-75 25 1,-25 0 0,-25-25 15,-173 25-31,50 0 16,49 0-1,0 0 1,-75 0-1,1 0 17,0 0-17,-26 25 1,1-25 0,0 0-1,0 0 1,-100 0-1,-123-49 1,-25 24 0,123 25-1,-98-25 1,-124 0 0,24 0-1,99 1 1,51-76 15,-1-123-15,-25-99-1,273 322 95,50-75-95,50-49 1,74 75 0,-100 49-1,-74 0-15,1 0 16,-26 0 15,-24 0-15,-1 0-1,-24 0 1,0 0 0,99 0-1,25 24 1,-124-24-1,-1 0 1,1 75 31,0 123-31,25 75-1,-26-124 1,-24-124 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51.08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10716 7367 0,'-25'0'281,"-50"0"-266,-272 0 1,-248-74 0,24 49-1,348 25 1,173 0 0,26 0-1,-26-50 1,-49-173-1,-25-50 1,74 124 0,25 124-1,1-24 1,-51 49 109,-98-25-109,-100 0-1,99 0 1,100 50-1,24 149 1,25-75 0,0-99 15,25-74-15,0 24-1,50 0 1,74 1-1,149 49 1,-75 0 0,-173 0-1,25 0 1,24 49 31,125 199-32,-1 25 1,0-248 0,51-248-1,23-75 1,-123 149 0,-74 199 46,73 223-46,26 49-1,-99-222 1,-26-76-16,50 26 31,75-50-15,49-50-1,-124-173-15,-49-50 16,-25 100 0,-25 148 15,25 99 0,-25 50-15,0-25-1,24 26 1,-24 23 0,0-98-1,0-25 1,-173-25 0,-150 0-1,150 0 1,123 0-1,-24-75 1,-26-198 0,1-24 15,50 148-15,-75 174-1,-174 248 1,25 24-1,174-173 1,74-124 203,-25-49-157,-49-224-46,-50-50 0,100 224-1,-50 50 48,-174-1-48,-25 25 1,124 25 0,150 0-1,-1 0 1,0 0-1,25 124 17,0 248-17,0-124 1,0-198 0,0-25-1,-25-25 1,0-25 15,1-149-15,-76-99-1,-24 75 1,-49 124 0,-75 24-1,124 50 1,49-25-1,26 25 1,24 50 0,0 223-1,25-75 1,0-49 0,0-25-1,-25-74 1,0-100-1,-24-223 1,-26-25 0,51 150-1,-1 148 204,0 49-188,0 100-15,25 25 0,0 148-1,-25-148 1,-24-174-1,-100-99 1,-25-50 0,50 49-1,124 76 1,0 73 78,50-24-79,0 25 1,24-1 0,0 51-1,-49-100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6:55.74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11187 17214 0,'-25'25'265,"-25"-25"-249,-123-74 0,-125 24-1,-24 1 1,148 49 0,125 24-1,-26 224 1,75-49-1,0-100 1,0-24 0,0-51-1,0 1 1,-25-50 15,-24-173-15,-1-50-1,25 124 1,25 99 15,-74 0 32,-149-49-48,-100-25 1,125 49 0,148 25-1,25 25 1,25-49 15,-74-150-15,-1-24-1,26 99 1,24 124 0,25-25 15,-25 25 94,-173-25-109,-1 25-1,75-25 1,50 25-1,49 0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7:03.39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8062 17016 0,'0'25'329,"24"173"-314,51 50 1,-50-74-1,-25-124 1,0-26 0,24-24 46,-24 25-15,75-25-31,123 25-1,75 25 1,-124-26 0,-100-24-1,-24 0 32,0 0 0,50 0-47,123 0 16,75 50-1,-149-50 1,-99 0 15,24 0-15,-24 0 46,0 0-31,24 0-15,1 0 0,-25 0 31,24 0-32,26 0 1,49 0-1,124 0 1,0 0 0,-223 0-1,0 0 1,-1 0 0,1 0-1,0 0 16,0 0 1,0 0-1,-1-25-15,26 25-1,24-25 1,1 25-1,-1-24 1,-24-1 0,-25 25-1,0 0 17,-1 0-1,1-25 0,0 25-15,-25-25 15,25 25 0,-25-25 32,25-24-32,-1 24-15,-24 0-1,50-24 1,-25 24-1,24-25 1,-49 25 0,25 0-1,0 1 1,0 24 15,-25-25-15,0 0 15,25 25 0,-25-25 1,24 25 46,-24-25-47,25 1 31,-25-1-30,0 0-17,0 0 1,25 0 0,-25 1 46,-25 48-15,-24 1-31,24 25-1,0-25 1,-25-1-1,26 1 1,-26-25 0,25 0-1,-24 0 17,-1 0-17,-74 0 1,0 0-1,74 0 1,1 0 0,24 0-1,0 0 1,-25 0 0,26 0 15,-1 0 0,0 0-15,-149 0-1,-173 0 1,149 0 0,148 0-1,25 0 1,-24 25-1,49 49 1,0 26 0,-25 24-1,0-99 1,-49-125 0,24-24-1,25 99 1,0 25 15,-49-24-15,-124 24-16,-75-25 15,99 25 1,100 124 0,49 74-1,0-74 1,-25-148 15,1-125-15,24 0-1,-25 124 1,50 0 0,-49 25 62,-26-25-47,26 25-31,-75-24 109,-75-1-93,75 0 0,75 25-1,24 0 1,0 0-1,149 0 251,25 0-250,-75 0-1,1 0 1,-26 0 0,-24-25-1,-25 0 1,-49 25-1,73 0 17,26 0-17,-25 0 1,49 0 0,-24 0-1,-25 0 1,24-24 15,-24 24-15,0 0-1,148 0 1,100-25 0,-25-25-1,0-123 1,-99 49-1,-25 124 1,0 74 0,0 25-1,25-49 1,50-50 0,-1-25-1,-49-149 1,-50 50 15,-25 124-15,-24 25-1,49 50 1,1-75 0,-1-25-1,25-50 1,-50 26-16,25 49 15,-24-25 1,-50 0 0,-1 25-1,1 0 32,0 0-31,0-25-1,24 25 1,-24-24 0,0 24 15,0 0-15,-50 24 77,-25 1-77,-24-25 0,49 0-1,-24 0 1,-1 0-1,0 25 1,-98 25 0,-26 49-1,0 0 1,50-25 0,75-49-1,-1-50 1,-24-123-1,-1-100 1,26 99 0,-1 124-1,-99-25 1,-49 1 0,49 24 15,99 25-16,26 0 17,24 25-17,-25 124 1,0 99 0,0-75-1,0-123 1,1-75 15,-26-149-15,-25-49-1,1 74 1,49 125 0,0 24-1,1 0 63,-125 0-46,-124 24-32,99 175 31,100 74-31,24-100 15,26-148 1,24 0 31,-25-50-16,-50-149-15,-24-24-1,25 49 1,49 124 0,0 25 15,-25 0 78,-98-24-93,-100-1 0,74 50-16,124 123 31,50-24-31,0-49 31,0-1-31,0-49 16,0 0-1,0 0 48,-24-25-48,-26-174 1,-25-24 0,26 49-1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11.7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3671 5234 0,'-174'0'250,"-49"0"-234,-74 0 0,-51 0-1,1 0 1,124 0-1,148 0 1,26 0 0,-26 0-1,-123-75 32,-174-173-31,124 0-16,149 124 15,74 124 1,25 50 62,0 173-62,25-124-1,-25-74 1,0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7-03-14T16:59:35.3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20129 3668 0,'-31'0'109,"1"0"-93,-1 0-1,0 0 1,-31 0-1,31 0 1,1 0 0,-1 31-1,-31-31-15,31 0 16,-30 30-16,30 1 31,-92 31 94,92-31-125,0 0 16,0-1-16,31 32 15,0-31-15,0 0 16,0 30-16,0-30 16,-31 0-1,31 0 1,0 0 0,0-1-16,0 1 15,0 0-15,0 31 16,0-31-1,0 30-15,0-30 16,0 0 0,0 0-16,0 0 15,0-1-15,0 1 0,31 0 16,0 31 0,-31-32-16,92 32 15,-92-31-15,0 0 16,0 0-16,0-1 15,31 1 1,0 0 15,0-31-15,-31 62-16,31-62 16,-31 31-1,0-1 32,0 1-16,31 0 16,-31 0-16,30 0 16,1 0-15,-31-1-17,31 32-15,-31 0 16,31-32-1,-31 1 1,0 0 15,31 0 219,-31 0-234,0 0 0,0-1-16,30 32 15,-30-31 1,0 31-1,31-32 1,-31 32 15,0-31-15,0 30 15,0-30-15,31-31-16,-31 62 15,0-31 17,0 0-1,0-1-31,0 1 16,0 0-1,0 0 1,0 0-1,0 0 1,0-1 47,0 1-48,0 0-15,-62 0 16,62 0-16,0 0 31,-30-1-31,-1 1 16,31 0-1,-31 0 79,0-31-78,0 61-1,1-30 17,-1 0-32,0-31 15,0 0 1,-31 31-1,32 0-15,-63-31 16,93 31 0,-62-31-1,32 0-15,-63 0 16,93 30 0,-31-30-16,-30 31 31,30-31 0,-31 0-15,31 0-1,-30 0-15,-1 0 16,31 0 0,0 0-16,-30 0 15,30 0 1,-31 0-16,1 0 15,-1 0-15,31 0 16,-30 0-16,-1 0 16,-31 0-16,63 0 15,-32 0-15,31 0 16,-31 0-16,1 0 16,-1 0-16,-30 0 15,61 0-15,-31 0 16,1 0-16,-32 0 15,1 0-15,30 0 16,-31 0-16,1 0 16,61 0-16,-30 0 15,-32 0-15,62 0 16,-30 0-16,-32 0 16,1 0-16,30 31 15,0-31-15,1 31 16,30-31-16,-31 0 15,31 0 1,-30 0-16,-1 62 31,31-62-31,-30 30 16,30 1-16,-93 0 16,94 0-16,-1 0 15,-92-1-15,92 32 16,0-62-16,0 31 15,31 0-15,-31 0 16,0-1-16,1 32 16,-1-31-16,0 61 15,0-30-15,-31 0 16,62 30-16,-30-61 16,-32 31-16,62-1 15,0 1-15,-31 0 16,-31 61-16,62-92 15,-30 92-15,-1-61 16,-31 30-16,62-30 16,0-31-16,-31-1 15,31 32-15,0-31 16,0 0 0,0 0-16,0-1 15,0 32 1,31 0-1,-31-1-15,62 32 0,-31-62 16,30 30 0,-61 32-16,31-32 15,0-30-15,0 31 16,-31-31-16,31-31 16,-1 92-16,1-61 15,0 31-15,-31-31 16,93 61-16,-63 0 15,32-30-15,-31 0 16,0-31-16,0-1 16,30 32-16,-30-31 15,0-31-15,0 62 16,-31-32-16,61 32 16,-30-31-16,0 0 15,61 30-15,-61-30 16,0 0-16,31 31 15,-31-32 1,-1 1-16,1 0 16,0-31-16,-31 31 15,31-31-15,61 62 16,-92-32-16,93 1 16,-62 31-16,30-62 15,-30 31 1,0-31 15,0 0-15,61 61-1,-30-30-15,30 0 16,-30-31-16,0 31 16,-32-31-16,1 0 15,0 0-15,0 0 16,31 0-16,-32 0 15,32 0-15,-62 31 16,123-31-16,-30 0 16,30 0-16,-61 0 15,61 0-15,-30 0 16,-32 0-16,-30 0 16,0 0-16,0 0 15,0 0-15,-1 0 16,32 0-16,-31 0 15,61 0-15,1 0 16,-1-31 0,1 31-16,-32 0 15,32 0-15,-31-31 16,-32 31-16,1 0 16,0 0-16,0 0 15,30 0-15,1 0 16,0 0-16,-1 0 15,-30 0-15,31 0 16,-31 0-16,30 0 63,-30 0-48,31 0 16,-31 31-31,30 0 16,-30-1 0,62 32-16,-63-62 15,1 31-15,-31 0 16,0 0-16,31-31 16,-31 61 15,31 32-16,-31-62-15,0 61 0,0-30 16,0 61 0,0 0-16,0 1 15,0-1-15,0-31 16,0 1-16,-31-32 16,0 32-16,31-31 15,-61-32-15,61 32 16,0-31-16,-62 31 94,0 30-94,-61-30 15,61-1-15,-123 93 16,31-61-16,-31-1 15,93 32-15,-31-63 16,61-30-16,31 0 16,0-31-16,-30 0 109,-32 62-109,1-32 16,-1-30-16,-30 0 15,0 31-15,30-31 16,1 0-16,30 0 16,0 0-16,1 0 15,30 0-15,0 0 16,0 0-16,-61-31 15,61 1-15,-92-32 16,92 31-16,0-30 16,-31 30-16,31-31 15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280" max="1600" units="cm"/>
          <inkml:channel name="Y" type="integer" min="-73" max="951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42.66667" units="1/cm"/>
          <inkml:channelProperty channel="T" name="resolution" value="1" units="1/dev"/>
        </inkml:channelProperties>
      </inkml:inkSource>
      <inkml:timestamp xml:id="ts0" timeString="2018-03-14T12:10:32.922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12105 4683 0,'0'-20'344,"0"0"-344,39-19 15,1 19 1,-40 0-16,40 20 15,-40-20-15,20 0 16,59-39 250,-39 39-251,39 0-15,0-40 16,1 21-16,-41 19 16,-19 0 171,0 20-187,0 0 16,0 0-16,0 0 15,0 0 1,-1 0-16,21 0 16,20-20-16,-1 20 15,1-40-15,-21 21 16,21-1-1,-1 20-15,-19 0 16,-20 0-16,20-40 16,-21 40 93,1 0-109,0 0 16,0 0-1,0 0-15,0 0 16,0 0 0,-1 20-16,1-20 31,20 20-16,-20-20-15,-20 20 16,20-20-16,19 19 16,-19-19-1,20 20 1,-20 0 15,-1-20-31,1 20 16,0-20-1,40 40 1,-21-40-16,-19 0 16,20 20-16,-20-1 15,19 1-15,1 0 16,20 0 0,-40-20-1,19 0 1,-19 40-16,0-40 15,20 19 1,-21 1 0,21 0-16,-20 0 15,0-20 1,0 20-16,0-20 31,-20 20-31,19-20 31,1 20-15,0-20 0,0 19-1,0-19-15,19 20 16,-19 0-16,0 0 16,0-20-1,-40 0 95,0-20-110,0 0 15,-19-19-15</inkml:trace>
  <inkml:trace contextRef="#ctx0" brushRef="#br0" timeOffset="3565.86">12621 4623 0,'19'20'16,"1"0"-16,60-20 16,-1 20-1,60 20-15,0-40 16,-40 0-16,0 0 15,-19 0-15,-21 0 16,-39 19 0,0-19 15,0 0-15,0 0 62,-20 20-31,-20-20 15,0 0-46,-40 0-16,41 0 15,-1 0-15,-20 0 16,0 0 0,20-20-16,-39 1 0,-1 19 15,1-20-15,19 20 16,-19 0-1,-1 0-15,40 0 16,-19 0-16,19 0 16,0 0-1,20-20 173,20 20-141,0 0-47,-1 0 31,21 0 110,20-40-141,-60 20 15,39-19-15,-19 39 110,-20-20-79,0 0-16,-39 20 32,-41 0-47,1 0 16,-40 0-16,0 0 16,59 0-16,1 0 15,59-20 157,19 20-156,100-20-16,20-19 15,40-21-15,-40-19 16,-60 79-16,-19-20 16,-21 20-16,-58 0 203,-41 20-203,40 0 15,0-1-15,1-19 16,-21 40-16,20-20 16,-20 0-16,100-20 156,19 0-156,20 0 15,40 0-15,-59 0 16,39 20-16,-40-1 16,1 1-16,-41 0 15,21-20-15,-21 20 16,-39 0-16,20 0 16,0-20-1,-20 20 1,-20-20 109,0 0-125,-39 0 15,19 0-15,1 0 16,-21 0-16,0 0 16,21 0-16,19 0 15,0 0 63,0 39-62,20-19-16,0 0 94,0 0-79,0 0 32,-20-20 16,-118 39-63,-21 21 15,79-40 1,61-1-16,-1-19 31,20 20 94,20 20-93</inkml:trace>
  <inkml:trace contextRef="#ctx0" brushRef="#br0" timeOffset="5269.55">14228 4385 0,'79'0'125,"60"-20"-125,80-59 15,98-40-15,60 20 16,79-80-16,41-19 15,-101 59-15,1-40 16,-238 120-16,-119 59 16,-20 0-16,-40-20 172,-119 20-172,-99 0 15,-80 0-15,-59 59 16</inkml:trace>
  <inkml:trace contextRef="#ctx0" brushRef="#br0" timeOffset="6035.24">13950 4147 0,'40'-20'31,"19"-39"-31,41-21 16,39-39-16,39-20 15,21 20-15,-80 40 16,-20 0-16,-60 39 16,-19 40-16,-20-20 15</inkml:trace>
  <inkml:trace contextRef="#ctx0" brushRef="#br0" timeOffset="6816.72">13692 4226 0,'0'-39'15,"0"-21"-15,40-19 16,-20-20-16,0 19 15,-1 1-15,21-40 16,-40 59-16,40 1 16,-20-1-16,-20 40 15,19-39-15,-19 39 16</inkml:trace>
  <inkml:trace contextRef="#ctx0" brushRef="#br0" timeOffset="7988.76">13077 4147 0,'0'-79'109,"0"-1"-93,0 21-16,0-21 16,0 1-16,0 20 15,40-21-15,-1 40 16,-39-19-16,20 59 15,-20-20 1</inkml:trace>
  <inkml:trace contextRef="#ctx0" brushRef="#br0" timeOffset="9238.79">12740 4385 0,'0'-20'47,"0"1"-16,-20-1-31,0 0 15,0 0 1,20 0 0,0 0-16,-20 0 15,-19-19-15,19-21 16,-20 21-16,0 19 16,21-40-16,-1 20 15,0 40-15,20-39 16,-20 19-1,0 0-15,20 0 16,-20 0-16,0-19 31</inkml:trace>
  <inkml:trace contextRef="#ctx0" brushRef="#br0" timeOffset="10802.23">12283 4445 0,'-20'0'78,"-59"0"-62,79-20-16,-40 20 15,21-20-15,-41 0 16,40 0-16,-39-19 15,19 19-15,0-20 16,-19 20-16,19 0 16,0-19-16,1 39 15,19-20-15,-20-20 16,20 40-16,0 0 16,1-20-16,-41-19 15,40 19 1,-19 0-16,-21-20 15,40 20-15,-39 20 16,19-59-16,-39 19 16,-1 1-1,60 19 1,0 20-16,1 0 16,-1-20-1,-20 0 16,40 0-15,-20 20-16,-19-20 16,19 1-16,-20-1 15,0 20 1,1-20 0,19 20-16,-40-40 15,21 20-15,-1 20 16,0-20-16,1 1 15,-21-1-15,40 20 32,-19-20-17,19 0 267,20 0-267,-20 20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21.9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1538 5035 0,'149'0'172,"148"-24"-156,-24-1-1,-50 25 1,-148-25-1,24 25 1,-24 0 0,-1 0-1,-24 0 1,-1 0 0,-24 0-1,49 0 1,26 0-1,-26 0 1,50 0 0,-25 0-1,-74 0 1,0 0 15,0 0 63,-1 0-78,1 0-1,50-25 1,-51 25-1,1-25 1,75 25 0,48 0-1,-48 0 1,-26 0 0,-148 0 30,-199-24-30,74 24 0,125 0-1,-50 0 1,-50 0 0,-24 0-1,-1 0 1,50 0-1,1 0 1,24 0 0,-149 0-1,-50-75 1,100-123 0,124-1-1,49 50 1,25 125-1,1-1 79,-1 25 0,25-25-78,0 0 15,25 25-16,148-25 17,-49 25-17,75 0 1,-75 0 0,-75 0-1,75 50 1,50 49-1,-25-49 1,24-50 0,1-75-1,-75 51 1,50-1 0,-25 25-1,-25-25 1,-24 25-1,-26-25 17,26 25-17,-50 0-15,-1 0 32,51 0-32,-1 0 15,26 0 1,-26 0-1,-74 50 17,-174 198-17,1 25 1,73-100 0,51-173-1,-1 0-15,1-24 31,-100 48-15,-74 51 0,-50-100-1,0-149 1,50 50 0,99 124-1,-25 124 1,-50 0-1,1-74 1,99-25 0,24-25-1,26-99 1,49-100 0,124-49-1,24 198 1,-24 26 15,-74 24-15,-25 0-1,0-25 1,0 25 0,24 0-16,75 74 15,25-24 1,-25-50-1,-25-50 1,-24 50 0,73 25-1,26 124 1,-50 49 0,-74-49-1,-25-124 1,24 0 31,1 0 31,-25-25-63,-1 0 1,26 24 0,49-24-1,-24 0 1,-51 0 0,26 0-1,-25 0 1,0 0-1,-1 0 1,26 0 0,24 0-1,-24 0 1,-25 0 0,24 0-1,-24 0 1,0 0 31,0 0 62,0 0-46,49 0-48,100 25 1,-100 0-1,-49-25 1,0 0 0,24 0-1,-24 0 1,0 0 0,0 0-1,24 0 1,-24 0-1,0 0 32,-25-25-15,0-198-17,-74-199 1,24 149-1,50 199-15,0 49 16,0-24 0,-25-1-1,-74 25 1,0 0 0,49-74-1,100-99 1,99-50 15,-50 99-15,-74 124-1,-25 0 1,-25 25 109,-74-25-109,-1 25-1,-48 25 1,-1 74-1,74-74 1,1-25 0,-1-25-1,1 1 1,49 24 15,-74 49-15,-174 75-1,75-124 1,-1-74 0,125-25-1,49 99 48,0-25-48,0 25 17,1 25-17,-51 123 1,1 125 0,-1-99-1,51-124 1,-51-50-1,50 0 1,1 0 15,-26 0-15,-24 0 0,49 0-1,50 24 16,-1 1-15,-98-25 31,0 0-31,24 0-1,25 0 1,0 0-1,1-25 48,-26-148-47,0-100-1,1 74 1,-1 125-1,25 24 1,0 26 0,25-1 15,0 0-15,-24 0 15,24-74 0,0-149-15,24-50-1,26 50 1,-25 174 0,0 49-1,-1-25 1,101 125 249,247 322-249,24 49 0,-272-297-1,-99-149 32,0 0-31,50 0-1,49 0 1,74 0 0,0 0-1,100 0 1,-99 0 0,-150 0-1,1 0 1,-25 0 15,-1 0-15,26 0-1,-50-50 1,0-24 0,0-25-1,0 24 1,25 1-1,-25 24 1,0 75 15,25 25-15,-25-100 31,0-74-32,49 0 1,1 50 0,-25 49-1,-1-25 1,1 50 0,25 0-1,24 0 1,-24 0-1,-75 0 64,-49 0-64,24 0 1,0 0-1,1 0 1,49 25 203,25-25-204,-1 0 1,26 0 0,24 0-1,-49 0 1,-50 0 15,-49 0-15,24 0-1,-24 0 1,0 0 0,-1 0-1,-24 0 1,-100 0 0,26 25-1,-1-25 1,-123 74-1,73 25 1,200-49 0,-26-75-1,0 0 1,50 1 0,-25 24-1,50-25 79,50 25-78,74 0-1,148 0 1,-74 0-1,-148 0 17,-26 0-17,-24 0 17,0 0-32,0 0 46,0 0-46,-1 0 32,-222 124 77,-75 50-93,-248-150-1,-74-173 1,496 25 15,74 124-15,0 0-1,0 0-15,-49 0 16,-125-24 0,-24-1 15,198 25-15,-24 0-1,24-25 1,75 25 15,24 0-15,50 0-1,-50 0 1,1 0 0,-1 0-1,-24 0 1,-25 0-1,49 0 1,174 0 0,99-25-1,-198 25-15,-74 0 16,-1 0 15,-24 0-15,24 0-1,-24 0 1,-1 0 0,-24 0-1,25 0 1,-25 0 0,24 0-1,-24 0 1,25 0-1,24 0 1,0 0 0,-49 0-1,-99 0 32,-50 0-31,25 0-1,74 0 1,-25 0 0,25 0-1,1 0 1,-1 0 0,74-25 124,26 25-124,49 0-1,25 0 1,-25 0 0,-25 0-1,-25 0 1,-24 0 0,0 0-1,-1 0 1,-24 0-1,0 0 17,0 0-17,49 0 1,124 0 0,-24 0-1,-248 0 32,49 0-31,0 0 31,0 0-16,0 0 47,1 0-47,-1-24-15,0 24-1,0 0 32,0 0 0,1 0-31,-1 0 62,-124-124-62,-248-273-1,99-75 1,199 299-1,74 148 1,50 25 375,198 0-376,-24 0 1,-174 0 0,24 0-1,-24 0 1,49 0-1,-24 0 1,-25 0 0,25 0-1,-1 0 1,-24 0 0,25 50-1,49 198 1,-50 25-1,-24-149 1,-25-100 0,0 26-1,0-25 32,0-75-16,-25-24-15,-24 74 15,24-75-15,-25-173 0,26 124-1,24 75 1,24 173 15,26 149-15,0-199-1,-26-248 1,1-198 0,0 149-1,0 149 1,24 74-1,1 0 1,24 0 0,-24 0-1,-25 0 1,0 0 0,-100-25 15,26 25-16,-26 0 1,50-25 0,1 25 62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24.9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4142 422 0,'-74'-174'187,"0"-74"-171,24 248 0,0 99-1,-49 174 1,0-99-1,-75-125 1,-99-98 0,-24-199-1,98 99 1,125 149 0,49 198-1,0-24 1,25-149-1,-49 0 1,24 24 0,0-49 31,-25 0-32,-173 0 1,74 0-1,100 0 1,-1 0 0,25 0-1,1-49 63,-100-150-62,0-49 0,24 124-16,75 124 31,1 0-15,48 174 187,51 98-188,-25-98 1,-26-174 0,100 50 46,100-1-62,-100-24 31,-149-25-15,-74 0 0,-25 0 15,0 99-16,99 50 1,25 74 0,-25-24-1,25-174 1,-25-100 0,-24-123-1,-1 49 1,50 124-1,25 0 189,99 1-189,124-1 1,-25 25-1,-173 0 1,49 0 0,-50-25-1,-24 25 17,0 0-17,0 0 1,0 0-1,-1 0 1,26 0 0,149 0-1,-1 0 1,-124 0 0,50 0-1,-49 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31.0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5060 546 0,'248'0'266,"50"-25"-251,-50 25 1,-50 0-1,-49 74 1,198 224 0,150 173-1,-150-347 1,-124-297 0,-124-100-1,0 223 1,125 199-1,148 173 1,25-123 0,-199-149-1,-148-26 1,-1-48 265,51-1-265,247 0-1,347-198 1,-74-25 0,-123 223-1,23 149 17,-98 25-17,-199-149 1,-148 0-1,-1 0 1,50 24 0,-25-24-1,-49 0-15,24 0 32,1 0-32,24 0 15,-49 25 1,-75-25 93,-124 25-93,0-25-1,75 25 1,-224-25 0,-173-75-1,-25 1 17,173-50-17,150-99 1,-100-75-1,-149 174 1,-49 273 0,198 25-1,124-174 17,50-174-17,49 25 1,26 100-1,48 24 282,150-25-281,198 25 0,124 25-1,-297-25 1,49 25-1,0 0 1,-149 0 0,-25 0-1,75 0 1,-50 0 0,-49 0-1,-25 25 1,-124 75 109,-199 197-110,25 50 1,174-272 0,24-199-1,-49-75 1,-99 150 0,-174 198-1,-49 24 1,198-198-1,74-198 1,50 74 0,0 100-1,50 49 1,49-25 0,50 0 124,24 25-62,-24 0-62,25-25 0,148 25-16,75-24 31,-149 24-16,25 0-15,74 0 16,-49 0 15,-149 0-15,49 0 0,50 0-1,50 0 1,24 0-1,199 99 1,0 25 0,-248-124-16,123-75 15,76-49 1,-199 124 0,-100 0-1,26 0 16,123 0-15,75 0 0,-174 0 15,25 0-15,0 0-1,-49 0 1,-1 0-1,25 0 1,224 0 0,-1 0-16,-198 0 15,25 0 1,-75 0 0,-49 0 280,50 0-280,222-99 0,323-75-1,-124 125-15,149 148 16,-149-74 0,-49-100-1,-75 51 1,-25 48-1,-173 51 17,-75-75-17,25-99 1,-49-125 0,-1 76-1,-49 123 1,49 25-1,1 0 251,49 0-250,148 0-1,26 0 1,-50 0 0,-49 0-1,-51 0 1,26 0-1,-124 0 1,-26 0 0,1 0-1,25 25 1,49-25 0,100 0-1,-51 0 1,-123 0-1,25 0 1,-1 0 15,1 0-15,-25 0-16,0 0 16,-1 0-1,1 0 1,50 0-1,98 99 1,51 50 0,-76-50-1,-98-74 1,0-1 0,-1 1-1,1-25 1,24 25 15,50 25-31,-74-25 31,24-1-15,1 26 0,24 0-1,-25-50 1,-49 0-1,0 24 1,25-24 0,-50 25-1,24-25 1,1 0 31,0 0-16,0 0-15,49 25-1,-24-25 1,-25 0 15,24 25-15,-24-25-1,25 0 1,-1 0-16,-24 25 31,0-25-15,0 24 0,24-24 15,1 25-16,-25 0 1,-1-25 15,1 25-15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54546" units="1/cm"/>
          <inkml:channelProperty channel="T" name="resolution" value="1" units="1/dev"/>
        </inkml:channelProperties>
      </inkml:inkSource>
      <inkml:timestamp xml:id="ts0" timeString="2020-04-06T23:20:34.0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23664 1265 0,'-50'0'266,"-74"0"-250,-149 0-1,25-25 1,75 25-1,98 0-15,1 0 16,-26 0 0,1 0-1,0 0 1,25 0 0,-1 0-1,-24 0 1,25-25-1,24 25 1,25 0 0,-24 0-1,-1 0 1,-74 0 0,25 0-1,49 0 1,25 0-1,0 0 17,-24 0-17,24 0 1,0 0 0,-49 0-1,-1 0 1,-24 0-1,-74 0 1,-26 0 0,25 0-1,1 25 1,74-25-16,74 0 16,0 25-1,-49-25 1,-26 0-1,-98 0 17,0 0-17,-75 0 1,74 0 0,150 0-1,-1 0 1,25 25-16,0-25 15,-24 0 17,-100 0-17,-49 0 1,123 0 0,1 0-1,-26 25 1,1 74-1,74-74 17,1-25-32,-1-25 15,0 25 1,0-25 0,-74 25-1,-99-25 1,-75 0-1,99 25 1,100 25 0,-26 124-1,51-25 1,24-124 0,-49-74-16,24-50 31,25 124-16,0 0 1,-74-25 0,-50 0-1,-49 25 1,-25-25 0,148 0-1,26 50 1,-1 0-1,-49 25 1,49-75 0,25 25-1,1-25 1,-1 25 15,-99-25-15,-50 0-1,100 25 17,-1 0-17,26 0 1,24 0 0,-25 0-1,26 0 1,-1 0-1,0 0 1,-25 0 15,25 0-15,-99 25 0,-74-25-1,-124 0 1,-26 0-1,249 0 1,-99 0 0,49-25-1,124 25 1,-25 0 0,-74 0-1,25-24 1,50 24-1,-1 0 1,0 0 0,1 0-1,-1 0 1,1 0 0,24 0-1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91"/>
            <a:ext cx="9440035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31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6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763439"/>
            <a:ext cx="9590551" cy="133349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6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7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92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8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8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4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4" y="2702105"/>
            <a:ext cx="4764764" cy="304353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4"/>
            <a:ext cx="4779583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8" y="2702105"/>
            <a:ext cx="4779581" cy="304353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6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461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35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2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6" y="609600"/>
            <a:ext cx="3584167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763703"/>
            <a:ext cx="5707899" cy="1675559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701"/>
            <a:ext cx="4588095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69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5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3" cy="543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80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2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3687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90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1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2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922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3" y="1818216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1" y="1818216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6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5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64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16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4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23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379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42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84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29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19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005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43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43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09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808AB47-2DD4-4C94-BEC4-BFD96AF2F909}" type="slidenum">
              <a:rPr lang="en-US" smtClean="0">
                <a:solidFill>
                  <a:srgbClr val="93A299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22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48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29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20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1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818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43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74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23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4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3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7" y="6000751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6000751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17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ctr" defTabSz="342900" rtl="0" eaLnBrk="1" latinLnBrk="0" hangingPunct="1">
        <a:lnSpc>
          <a:spcPct val="90000"/>
        </a:lnSpc>
        <a:spcBef>
          <a:spcPct val="0"/>
        </a:spcBef>
        <a:buNone/>
        <a:defRPr sz="34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lnSpc>
          <a:spcPct val="110000"/>
        </a:lnSpc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725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575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3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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ED0BA47-4BED-3A44-AC9F-7E172A653B70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28927B87-78FE-5A4F-B80B-E93A8548747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14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10E37B6-C944-4228-8FC7-9A4626DD3D97}" type="datetimeFigureOut">
              <a:rPr lang="en-US" smtClean="0">
                <a:solidFill>
                  <a:srgbClr val="564B3C"/>
                </a:solidFill>
              </a:rPr>
              <a:pPr/>
              <a:t>4/17/2020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808AB47-2DD4-4C94-BEC4-BFD96AF2F909}" type="slidenum">
              <a:rPr lang="en-US" smtClean="0">
                <a:solidFill>
                  <a:srgbClr val="564B3C"/>
                </a:solidFill>
              </a:rPr>
              <a:pPr/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9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image" Target="../media/image310.png"/><Relationship Id="rId26" Type="http://schemas.openxmlformats.org/officeDocument/2006/relationships/image" Target="../media/image35.png"/><Relationship Id="rId39" Type="http://schemas.openxmlformats.org/officeDocument/2006/relationships/customXml" Target="../ink/ink21.xml"/><Relationship Id="rId21" Type="http://schemas.openxmlformats.org/officeDocument/2006/relationships/customXml" Target="../ink/ink12.xml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47" Type="http://schemas.openxmlformats.org/officeDocument/2006/relationships/image" Target="../media/image45.png"/><Relationship Id="rId50" Type="http://schemas.openxmlformats.org/officeDocument/2006/relationships/customXml" Target="../ink/ink27.xml"/><Relationship Id="rId55" Type="http://schemas.openxmlformats.org/officeDocument/2006/relationships/image" Target="../media/image49.png"/><Relationship Id="rId63" Type="http://schemas.openxmlformats.org/officeDocument/2006/relationships/customXml" Target="../ink/ink34.xml"/><Relationship Id="rId68" Type="http://schemas.openxmlformats.org/officeDocument/2006/relationships/image" Target="../media/image55.png"/><Relationship Id="rId76" Type="http://schemas.openxmlformats.org/officeDocument/2006/relationships/image" Target="../media/image59.png"/><Relationship Id="rId84" Type="http://schemas.openxmlformats.org/officeDocument/2006/relationships/image" Target="../media/image63.png"/><Relationship Id="rId89" Type="http://schemas.openxmlformats.org/officeDocument/2006/relationships/customXml" Target="../ink/ink47.xml"/><Relationship Id="rId7" Type="http://schemas.openxmlformats.org/officeDocument/2006/relationships/customXml" Target="../ink/ink5.xml"/><Relationship Id="rId71" Type="http://schemas.openxmlformats.org/officeDocument/2006/relationships/customXml" Target="../ink/ink38.xml"/><Relationship Id="rId92" Type="http://schemas.openxmlformats.org/officeDocument/2006/relationships/image" Target="../media/image67.png"/><Relationship Id="rId2" Type="http://schemas.openxmlformats.org/officeDocument/2006/relationships/image" Target="../media/image33.png"/><Relationship Id="rId16" Type="http://schemas.openxmlformats.org/officeDocument/2006/relationships/image" Target="../media/image300.png"/><Relationship Id="rId29" Type="http://schemas.openxmlformats.org/officeDocument/2006/relationships/customXml" Target="../ink/ink16.xml"/><Relationship Id="rId11" Type="http://schemas.openxmlformats.org/officeDocument/2006/relationships/customXml" Target="../ink/ink7.xml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37" Type="http://schemas.openxmlformats.org/officeDocument/2006/relationships/customXml" Target="../ink/ink20.xml"/><Relationship Id="rId40" Type="http://schemas.openxmlformats.org/officeDocument/2006/relationships/image" Target="../media/image42.png"/><Relationship Id="rId45" Type="http://schemas.openxmlformats.org/officeDocument/2006/relationships/customXml" Target="../ink/ink24.xml"/><Relationship Id="rId53" Type="http://schemas.openxmlformats.org/officeDocument/2006/relationships/image" Target="../media/image48.png"/><Relationship Id="rId58" Type="http://schemas.openxmlformats.org/officeDocument/2006/relationships/customXml" Target="../ink/ink31.xml"/><Relationship Id="rId66" Type="http://schemas.openxmlformats.org/officeDocument/2006/relationships/image" Target="../media/image54.png"/><Relationship Id="rId74" Type="http://schemas.openxmlformats.org/officeDocument/2006/relationships/image" Target="../media/image58.png"/><Relationship Id="rId79" Type="http://schemas.openxmlformats.org/officeDocument/2006/relationships/customXml" Target="../ink/ink42.xml"/><Relationship Id="rId87" Type="http://schemas.openxmlformats.org/officeDocument/2006/relationships/customXml" Target="../ink/ink46.xml"/><Relationship Id="rId5" Type="http://schemas.openxmlformats.org/officeDocument/2006/relationships/customXml" Target="../ink/ink4.xml"/><Relationship Id="rId61" Type="http://schemas.openxmlformats.org/officeDocument/2006/relationships/image" Target="../media/image52.png"/><Relationship Id="rId82" Type="http://schemas.openxmlformats.org/officeDocument/2006/relationships/image" Target="../media/image62.png"/><Relationship Id="rId90" Type="http://schemas.openxmlformats.org/officeDocument/2006/relationships/image" Target="../media/image66.png"/><Relationship Id="rId19" Type="http://schemas.openxmlformats.org/officeDocument/2006/relationships/customXml" Target="../ink/ink11.xml"/><Relationship Id="rId14" Type="http://schemas.openxmlformats.org/officeDocument/2006/relationships/image" Target="../media/image290.png"/><Relationship Id="rId22" Type="http://schemas.openxmlformats.org/officeDocument/2006/relationships/image" Target="../media/image330.png"/><Relationship Id="rId27" Type="http://schemas.openxmlformats.org/officeDocument/2006/relationships/customXml" Target="../ink/ink15.xml"/><Relationship Id="rId30" Type="http://schemas.openxmlformats.org/officeDocument/2006/relationships/image" Target="../media/image37.png"/><Relationship Id="rId35" Type="http://schemas.openxmlformats.org/officeDocument/2006/relationships/customXml" Target="../ink/ink19.xml"/><Relationship Id="rId43" Type="http://schemas.openxmlformats.org/officeDocument/2006/relationships/customXml" Target="../ink/ink23.xml"/><Relationship Id="rId48" Type="http://schemas.openxmlformats.org/officeDocument/2006/relationships/customXml" Target="../ink/ink26.xml"/><Relationship Id="rId56" Type="http://schemas.openxmlformats.org/officeDocument/2006/relationships/customXml" Target="../ink/ink30.xml"/><Relationship Id="rId64" Type="http://schemas.openxmlformats.org/officeDocument/2006/relationships/image" Target="../media/image53.png"/><Relationship Id="rId69" Type="http://schemas.openxmlformats.org/officeDocument/2006/relationships/customXml" Target="../ink/ink37.xml"/><Relationship Id="rId77" Type="http://schemas.openxmlformats.org/officeDocument/2006/relationships/customXml" Target="../ink/ink41.xml"/><Relationship Id="rId8" Type="http://schemas.openxmlformats.org/officeDocument/2006/relationships/image" Target="../media/image260.png"/><Relationship Id="rId51" Type="http://schemas.openxmlformats.org/officeDocument/2006/relationships/image" Target="../media/image47.png"/><Relationship Id="rId72" Type="http://schemas.openxmlformats.org/officeDocument/2006/relationships/image" Target="../media/image57.png"/><Relationship Id="rId80" Type="http://schemas.openxmlformats.org/officeDocument/2006/relationships/image" Target="../media/image61.png"/><Relationship Id="rId85" Type="http://schemas.openxmlformats.org/officeDocument/2006/relationships/customXml" Target="../ink/ink45.xml"/><Relationship Id="rId93" Type="http://schemas.openxmlformats.org/officeDocument/2006/relationships/customXml" Target="../ink/ink49.xml"/><Relationship Id="rId3" Type="http://schemas.openxmlformats.org/officeDocument/2006/relationships/customXml" Target="../ink/ink3.xml"/><Relationship Id="rId12" Type="http://schemas.openxmlformats.org/officeDocument/2006/relationships/image" Target="../media/image280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33" Type="http://schemas.openxmlformats.org/officeDocument/2006/relationships/customXml" Target="../ink/ink18.xml"/><Relationship Id="rId38" Type="http://schemas.openxmlformats.org/officeDocument/2006/relationships/image" Target="../media/image41.png"/><Relationship Id="rId46" Type="http://schemas.openxmlformats.org/officeDocument/2006/relationships/customXml" Target="../ink/ink25.xml"/><Relationship Id="rId59" Type="http://schemas.openxmlformats.org/officeDocument/2006/relationships/image" Target="../media/image51.png"/><Relationship Id="rId67" Type="http://schemas.openxmlformats.org/officeDocument/2006/relationships/customXml" Target="../ink/ink36.xml"/><Relationship Id="rId20" Type="http://schemas.openxmlformats.org/officeDocument/2006/relationships/image" Target="../media/image320.png"/><Relationship Id="rId41" Type="http://schemas.openxmlformats.org/officeDocument/2006/relationships/customXml" Target="../ink/ink22.xml"/><Relationship Id="rId54" Type="http://schemas.openxmlformats.org/officeDocument/2006/relationships/customXml" Target="../ink/ink29.xml"/><Relationship Id="rId62" Type="http://schemas.openxmlformats.org/officeDocument/2006/relationships/customXml" Target="../ink/ink33.xml"/><Relationship Id="rId70" Type="http://schemas.openxmlformats.org/officeDocument/2006/relationships/image" Target="../media/image56.png"/><Relationship Id="rId75" Type="http://schemas.openxmlformats.org/officeDocument/2006/relationships/customXml" Target="../ink/ink40.xml"/><Relationship Id="rId83" Type="http://schemas.openxmlformats.org/officeDocument/2006/relationships/customXml" Target="../ink/ink44.xml"/><Relationship Id="rId88" Type="http://schemas.openxmlformats.org/officeDocument/2006/relationships/image" Target="../media/image65.png"/><Relationship Id="rId91" Type="http://schemas.openxmlformats.org/officeDocument/2006/relationships/customXml" Target="../ink/ink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36.png"/><Relationship Id="rId36" Type="http://schemas.openxmlformats.org/officeDocument/2006/relationships/image" Target="../media/image40.png"/><Relationship Id="rId49" Type="http://schemas.openxmlformats.org/officeDocument/2006/relationships/image" Target="../media/image46.png"/><Relationship Id="rId57" Type="http://schemas.openxmlformats.org/officeDocument/2006/relationships/image" Target="../media/image50.png"/><Relationship Id="rId10" Type="http://schemas.openxmlformats.org/officeDocument/2006/relationships/image" Target="../media/image270.png"/><Relationship Id="rId31" Type="http://schemas.openxmlformats.org/officeDocument/2006/relationships/customXml" Target="../ink/ink17.xml"/><Relationship Id="rId44" Type="http://schemas.openxmlformats.org/officeDocument/2006/relationships/image" Target="../media/image44.png"/><Relationship Id="rId52" Type="http://schemas.openxmlformats.org/officeDocument/2006/relationships/customXml" Target="../ink/ink28.xml"/><Relationship Id="rId60" Type="http://schemas.openxmlformats.org/officeDocument/2006/relationships/customXml" Target="../ink/ink32.xml"/><Relationship Id="rId65" Type="http://schemas.openxmlformats.org/officeDocument/2006/relationships/customXml" Target="../ink/ink35.xml"/><Relationship Id="rId73" Type="http://schemas.openxmlformats.org/officeDocument/2006/relationships/customXml" Target="../ink/ink39.xml"/><Relationship Id="rId78" Type="http://schemas.openxmlformats.org/officeDocument/2006/relationships/image" Target="../media/image60.png"/><Relationship Id="rId81" Type="http://schemas.openxmlformats.org/officeDocument/2006/relationships/customXml" Target="../ink/ink43.xml"/><Relationship Id="rId86" Type="http://schemas.openxmlformats.org/officeDocument/2006/relationships/image" Target="../media/image64.png"/><Relationship Id="rId94" Type="http://schemas.openxmlformats.org/officeDocument/2006/relationships/image" Target="../media/image68.png"/><Relationship Id="rId4" Type="http://schemas.openxmlformats.org/officeDocument/2006/relationships/image" Target="../media/image240.png"/><Relationship Id="rId9" Type="http://schemas.openxmlformats.org/officeDocument/2006/relationships/customXml" Target="../ink/ink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0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6zSgZWVkVk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51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en.wikipedia.org/wiki/Usumacinta_River" TargetMode="External"/><Relationship Id="rId4" Type="http://schemas.openxmlformats.org/officeDocument/2006/relationships/hyperlink" Target="https://en.wikipedia.org/wiki/Maya_civiliza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customXml" Target="../ink/ink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image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 Indigenous American 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Central American Art</a:t>
            </a:r>
          </a:p>
          <a:p>
            <a:r>
              <a:rPr lang="en-US" dirty="0">
                <a:solidFill>
                  <a:schemeClr val="tx1"/>
                </a:solidFill>
              </a:rPr>
              <a:t>Mayan- Aztec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938CDE-F93F-4AE0-B020-C412FDC1B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9" b="15103"/>
          <a:stretch/>
        </p:blipFill>
        <p:spPr>
          <a:xfrm>
            <a:off x="157182" y="1000125"/>
            <a:ext cx="12191980" cy="5686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EC244D-10C8-4FD2-95B6-2FE82BBBBF34}"/>
              </a:ext>
            </a:extLst>
          </p:cNvPr>
          <p:cNvSpPr/>
          <p:nvPr/>
        </p:nvSpPr>
        <p:spPr>
          <a:xfrm>
            <a:off x="3704159" y="353794"/>
            <a:ext cx="5165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 sz="1800"/>
            </a:pPr>
            <a:r>
              <a:rPr lang="en-US" sz="3600" b="1" u="sng" kern="0" dirty="0">
                <a:solidFill>
                  <a:srgbClr val="7030A0"/>
                </a:solidFill>
              </a:rPr>
              <a:t>Lintel 25, Structure 23</a:t>
            </a:r>
          </a:p>
        </p:txBody>
      </p:sp>
    </p:spTree>
    <p:extLst>
      <p:ext uri="{BB962C8B-B14F-4D97-AF65-F5344CB8AC3E}">
        <p14:creationId xmlns:p14="http://schemas.microsoft.com/office/powerpoint/2010/main" val="189710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704612" cy="6400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909A84-F64A-4144-B79A-38663D0294CD}"/>
              </a:ext>
            </a:extLst>
          </p:cNvPr>
          <p:cNvSpPr/>
          <p:nvPr/>
        </p:nvSpPr>
        <p:spPr>
          <a:xfrm>
            <a:off x="8584985" y="311040"/>
            <a:ext cx="3381054" cy="6463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 sz="1800"/>
            </a:pPr>
            <a:r>
              <a:rPr lang="en-US" b="1" u="sng" kern="0" dirty="0">
                <a:solidFill>
                  <a:sysClr val="windowText" lastClr="000000"/>
                </a:solidFill>
              </a:rPr>
              <a:t>Lintel 25, Structure 23= </a:t>
            </a:r>
          </a:p>
          <a:p>
            <a:pPr algn="ctr" defTabSz="685800">
              <a:defRPr sz="1800"/>
            </a:pPr>
            <a:r>
              <a:rPr lang="en-US" b="1" u="sng" kern="0" dirty="0">
                <a:solidFill>
                  <a:sysClr val="windowText" lastClr="000000"/>
                </a:solidFill>
              </a:rPr>
              <a:t>Lady Xoc’s </a:t>
            </a:r>
          </a:p>
          <a:p>
            <a:pPr algn="ctr" defTabSz="685800">
              <a:defRPr sz="1800"/>
            </a:pPr>
            <a:r>
              <a:rPr lang="en-US" b="1" u="sng" kern="0" dirty="0">
                <a:solidFill>
                  <a:sysClr val="windowText" lastClr="000000"/>
                </a:solidFill>
              </a:rPr>
              <a:t>Blood Letting Relief </a:t>
            </a:r>
          </a:p>
          <a:p>
            <a:pPr algn="ctr" defTabSz="685800">
              <a:defRPr sz="1800"/>
            </a:pPr>
            <a:r>
              <a:rPr lang="en-US" b="1" u="sng" kern="0" dirty="0">
                <a:solidFill>
                  <a:srgbClr val="FF0000"/>
                </a:solidFill>
              </a:rPr>
              <a:t>USE COLORS TO</a:t>
            </a:r>
          </a:p>
          <a:p>
            <a:pPr algn="ctr" defTabSz="685800">
              <a:defRPr sz="1800"/>
            </a:pPr>
            <a:r>
              <a:rPr lang="en-US" b="1" u="sng" kern="0" dirty="0">
                <a:solidFill>
                  <a:srgbClr val="FF0000"/>
                </a:solidFill>
              </a:rPr>
              <a:t>ANALYZE WORK</a:t>
            </a:r>
          </a:p>
          <a:p>
            <a:pPr marL="342900" indent="-342900" algn="ctr" defTabSz="685800">
              <a:buAutoNum type="arabicParenR"/>
              <a:defRPr sz="1800"/>
            </a:pPr>
            <a:r>
              <a:rPr lang="en-US" b="1" kern="0" dirty="0">
                <a:solidFill>
                  <a:srgbClr val="FFC000"/>
                </a:solidFill>
              </a:rPr>
              <a:t>(YELLOW) GYLPTHS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FFC000"/>
                </a:solidFill>
              </a:rPr>
              <a:t>  Pictorial Mayan Language=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FFC000"/>
                </a:solidFill>
              </a:rPr>
              <a:t>Narrative= Tells Story</a:t>
            </a:r>
            <a:endParaRPr lang="en-US" b="1" u="sng" kern="0" dirty="0">
              <a:solidFill>
                <a:srgbClr val="FFC000"/>
              </a:solidFill>
            </a:endParaRP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2) (Blue) LADY XOC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POWERFUL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Royal Sister to The King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Psychic= Able to Connect to 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Spirit World through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Blood Sacrifice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POWER=Blood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STATUS=Jewelry 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00B0F0"/>
                </a:solidFill>
              </a:rPr>
              <a:t>&amp; Elaborate Outfit</a:t>
            </a:r>
            <a:endParaRPr lang="en-US" b="1" kern="0" dirty="0">
              <a:solidFill>
                <a:srgbClr val="FF0000"/>
              </a:solidFill>
            </a:endParaRP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FF0000"/>
                </a:solidFill>
              </a:rPr>
              <a:t>3)(RED) VISION 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FF0000"/>
                </a:solidFill>
              </a:rPr>
              <a:t>from Blood Sacrifice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FF0000"/>
                </a:solidFill>
              </a:rPr>
              <a:t>Connection to Spirit world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FF0000"/>
                </a:solidFill>
              </a:rPr>
              <a:t>Symbolized by SNAKE &amp; </a:t>
            </a:r>
          </a:p>
          <a:p>
            <a:pPr algn="ctr" defTabSz="685800">
              <a:defRPr sz="1800"/>
            </a:pPr>
            <a:r>
              <a:rPr lang="en-US" b="1" kern="0" dirty="0">
                <a:solidFill>
                  <a:srgbClr val="FF0000"/>
                </a:solidFill>
              </a:rPr>
              <a:t>WARRIOR</a:t>
            </a:r>
          </a:p>
          <a:p>
            <a:pPr algn="ctr" defTabSz="685800">
              <a:defRPr sz="1800"/>
            </a:pPr>
            <a:endParaRPr lang="en-US" b="1" u="sng" kern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7537D9C-8EF4-479F-A62F-C53755789F89}"/>
                  </a:ext>
                </a:extLst>
              </p14:cNvPr>
              <p14:cNvContentPartPr/>
              <p14:nvPr/>
            </p14:nvContentPartPr>
            <p14:xfrm>
              <a:off x="553680" y="44640"/>
              <a:ext cx="7536960" cy="1741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7537D9C-8EF4-479F-A62F-C53755789F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840" y="-18720"/>
                <a:ext cx="7568280" cy="18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BFB8C4F-6752-42CD-94BF-3EC7DDE7F236}"/>
                  </a:ext>
                </a:extLst>
              </p14:cNvPr>
              <p14:cNvContentPartPr/>
              <p14:nvPr/>
            </p14:nvContentPartPr>
            <p14:xfrm>
              <a:off x="2187720" y="776880"/>
              <a:ext cx="482760" cy="491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BFB8C4F-6752-42CD-94BF-3EC7DDE7F2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1880" y="713520"/>
                <a:ext cx="514080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805AC82-B80F-48E1-A90A-83D1276C2EA8}"/>
                  </a:ext>
                </a:extLst>
              </p14:cNvPr>
              <p14:cNvContentPartPr/>
              <p14:nvPr/>
            </p14:nvContentPartPr>
            <p14:xfrm>
              <a:off x="330480" y="1634040"/>
              <a:ext cx="991440" cy="250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805AC82-B80F-48E1-A90A-83D1276C2E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4640" y="1570680"/>
                <a:ext cx="1022760" cy="3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4AB07AB-4249-4F04-A195-ED68471AA82F}"/>
                  </a:ext>
                </a:extLst>
              </p14:cNvPr>
              <p14:cNvContentPartPr/>
              <p14:nvPr/>
            </p14:nvContentPartPr>
            <p14:xfrm>
              <a:off x="428760" y="321480"/>
              <a:ext cx="1143360" cy="1509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4AB07AB-4249-4F04-A195-ED68471AA8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2920" y="258120"/>
                <a:ext cx="1174680" cy="163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C24363-175F-44A1-BCC8-C4DEF29F3C29}"/>
                  </a:ext>
                </a:extLst>
              </p14:cNvPr>
              <p14:cNvContentPartPr/>
              <p14:nvPr/>
            </p14:nvContentPartPr>
            <p14:xfrm>
              <a:off x="562680" y="0"/>
              <a:ext cx="928800" cy="518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C24363-175F-44A1-BCC8-C4DEF29F3C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6840" y="-63360"/>
                <a:ext cx="960120" cy="64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028A54A-B28A-48A6-BD46-FA3ECC04B577}"/>
                  </a:ext>
                </a:extLst>
              </p14:cNvPr>
              <p14:cNvContentPartPr/>
              <p14:nvPr/>
            </p14:nvContentPartPr>
            <p14:xfrm>
              <a:off x="1821600" y="9000"/>
              <a:ext cx="6670800" cy="616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028A54A-B28A-48A6-BD46-FA3ECC04B57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05760" y="-54360"/>
                <a:ext cx="6702120" cy="7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B623B81-C3D1-4D19-B7E8-CCEEB01F0C27}"/>
                  </a:ext>
                </a:extLst>
              </p14:cNvPr>
              <p14:cNvContentPartPr/>
              <p14:nvPr/>
            </p14:nvContentPartPr>
            <p14:xfrm>
              <a:off x="4768560" y="437400"/>
              <a:ext cx="3750840" cy="1522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B623B81-C3D1-4D19-B7E8-CCEEB01F0C2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52720" y="374040"/>
                <a:ext cx="378216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741E072-1ADE-4644-A0E8-D2A75B373C71}"/>
                  </a:ext>
                </a:extLst>
              </p14:cNvPr>
              <p14:cNvContentPartPr/>
              <p14:nvPr/>
            </p14:nvContentPartPr>
            <p14:xfrm>
              <a:off x="7545600" y="232200"/>
              <a:ext cx="1054080" cy="241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41E072-1ADE-4644-A0E8-D2A75B373C7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29760" y="168840"/>
                <a:ext cx="108540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0BB8D6A-B0F0-413A-AAA5-19BB2DECFC75}"/>
                  </a:ext>
                </a:extLst>
              </p14:cNvPr>
              <p14:cNvContentPartPr/>
              <p14:nvPr/>
            </p14:nvContentPartPr>
            <p14:xfrm>
              <a:off x="1857240" y="196560"/>
              <a:ext cx="1197000" cy="312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0BB8D6A-B0F0-413A-AAA5-19BB2DECFC7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41400" y="133200"/>
                <a:ext cx="1228320" cy="43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5698A6B-7656-4319-B4B5-296516457D2F}"/>
                  </a:ext>
                </a:extLst>
              </p14:cNvPr>
              <p14:cNvContentPartPr/>
              <p14:nvPr/>
            </p14:nvContentPartPr>
            <p14:xfrm>
              <a:off x="509040" y="419760"/>
              <a:ext cx="884520" cy="62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5698A6B-7656-4319-B4B5-296516457D2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3200" y="356400"/>
                <a:ext cx="9158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D75662B-7CE3-4123-8079-4FBF5116146B}"/>
                  </a:ext>
                </a:extLst>
              </p14:cNvPr>
              <p14:cNvContentPartPr/>
              <p14:nvPr/>
            </p14:nvContentPartPr>
            <p14:xfrm>
              <a:off x="732240" y="98280"/>
              <a:ext cx="795240" cy="4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D75662B-7CE3-4123-8079-4FBF5116146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16400" y="34920"/>
                <a:ext cx="826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0CEEA8D-6BF7-46F6-A191-D93C3DEB1221}"/>
                  </a:ext>
                </a:extLst>
              </p14:cNvPr>
              <p14:cNvContentPartPr/>
              <p14:nvPr/>
            </p14:nvContentPartPr>
            <p14:xfrm>
              <a:off x="2143080" y="678600"/>
              <a:ext cx="572040" cy="518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0CEEA8D-6BF7-46F6-A191-D93C3DEB122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127240" y="615240"/>
                <a:ext cx="603360" cy="64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54CB1CC-03E9-4D10-B412-6790C6CDB7CD}"/>
                  </a:ext>
                </a:extLst>
              </p14:cNvPr>
              <p14:cNvContentPartPr/>
              <p14:nvPr/>
            </p14:nvContentPartPr>
            <p14:xfrm>
              <a:off x="3027240" y="187560"/>
              <a:ext cx="1312920" cy="27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54CB1CC-03E9-4D10-B412-6790C6CDB7C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11400" y="124200"/>
                <a:ext cx="13442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69AB0D-288E-4A97-A28D-D12CEDAD2731}"/>
                  </a:ext>
                </a:extLst>
              </p14:cNvPr>
              <p14:cNvContentPartPr/>
              <p14:nvPr/>
            </p14:nvContentPartPr>
            <p14:xfrm>
              <a:off x="3018240" y="142920"/>
              <a:ext cx="3600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69AB0D-288E-4A97-A28D-D12CEDAD273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02400" y="79560"/>
                <a:ext cx="673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3E93539-F57C-41CE-9449-2D6D1D728E3C}"/>
                  </a:ext>
                </a:extLst>
              </p14:cNvPr>
              <p14:cNvContentPartPr/>
              <p14:nvPr/>
            </p14:nvContentPartPr>
            <p14:xfrm>
              <a:off x="3232440" y="455400"/>
              <a:ext cx="3128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3E93539-F57C-41CE-9449-2D6D1D728E3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216600" y="392040"/>
                <a:ext cx="344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8EC049C-A8CF-4172-AE57-1814BB927DAC}"/>
                  </a:ext>
                </a:extLst>
              </p14:cNvPr>
              <p14:cNvContentPartPr/>
              <p14:nvPr/>
            </p14:nvContentPartPr>
            <p14:xfrm>
              <a:off x="4732560" y="169560"/>
              <a:ext cx="857880" cy="54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8EC049C-A8CF-4172-AE57-1814BB927DA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716720" y="106200"/>
                <a:ext cx="8892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1572898-71F1-4AD3-8555-D56068E1E9CD}"/>
                  </a:ext>
                </a:extLst>
              </p14:cNvPr>
              <p14:cNvContentPartPr/>
              <p14:nvPr/>
            </p14:nvContentPartPr>
            <p14:xfrm>
              <a:off x="5590080" y="0"/>
              <a:ext cx="1598760" cy="375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1572898-71F1-4AD3-8555-D56068E1E9C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574240" y="-63360"/>
                <a:ext cx="163008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E0097CD-6EED-4896-AFF8-89E41A06CC0F}"/>
                  </a:ext>
                </a:extLst>
              </p14:cNvPr>
              <p14:cNvContentPartPr/>
              <p14:nvPr/>
            </p14:nvContentPartPr>
            <p14:xfrm>
              <a:off x="5259600" y="5241600"/>
              <a:ext cx="580680" cy="1969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E0097CD-6EED-4896-AFF8-89E41A06CC0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43760" y="5178240"/>
                <a:ext cx="61200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1C17050-8C23-4C34-9AAC-F476E42DE372}"/>
                  </a:ext>
                </a:extLst>
              </p14:cNvPr>
              <p14:cNvContentPartPr/>
              <p14:nvPr/>
            </p14:nvContentPartPr>
            <p14:xfrm>
              <a:off x="6125760" y="5786280"/>
              <a:ext cx="482400" cy="896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1C17050-8C23-4C34-9AAC-F476E42DE37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09920" y="5722920"/>
                <a:ext cx="5137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50D4C99-3D5A-42B1-9E53-46647762011B}"/>
                  </a:ext>
                </a:extLst>
              </p14:cNvPr>
              <p14:cNvContentPartPr/>
              <p14:nvPr/>
            </p14:nvContentPartPr>
            <p14:xfrm>
              <a:off x="7233120" y="5830920"/>
              <a:ext cx="384120" cy="36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50D4C99-3D5A-42B1-9E53-46647762011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217280" y="5767560"/>
                <a:ext cx="4154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6212A32-3CA2-44E8-B695-F0A2D20A7080}"/>
                  </a:ext>
                </a:extLst>
              </p14:cNvPr>
              <p14:cNvContentPartPr/>
              <p14:nvPr/>
            </p14:nvContentPartPr>
            <p14:xfrm>
              <a:off x="11179800" y="482220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6212A32-3CA2-44E8-B695-F0A2D20A708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1163960" y="475884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AC8803A-7240-4C0F-9E70-B033B38A3DAE}"/>
                  </a:ext>
                </a:extLst>
              </p14:cNvPr>
              <p14:cNvContentPartPr/>
              <p14:nvPr/>
            </p14:nvContentPartPr>
            <p14:xfrm>
              <a:off x="5911560" y="416124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AC8803A-7240-4C0F-9E70-B033B38A3DA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895720" y="409788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65F7841-C421-4EE7-9B67-99EBB8899AC9}"/>
                  </a:ext>
                </a:extLst>
              </p14:cNvPr>
              <p14:cNvContentPartPr/>
              <p14:nvPr/>
            </p14:nvContentPartPr>
            <p14:xfrm>
              <a:off x="5643720" y="4009320"/>
              <a:ext cx="705600" cy="330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65F7841-C421-4EE7-9B67-99EBB8899AC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627880" y="3945960"/>
                <a:ext cx="73692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67458C5-0CB2-4F67-90C7-AFBBCF5F3529}"/>
                  </a:ext>
                </a:extLst>
              </p14:cNvPr>
              <p14:cNvContentPartPr/>
              <p14:nvPr/>
            </p14:nvContentPartPr>
            <p14:xfrm>
              <a:off x="6063120" y="4080960"/>
              <a:ext cx="259560" cy="277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67458C5-0CB2-4F67-90C7-AFBBCF5F352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47280" y="4017600"/>
                <a:ext cx="29088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DB96566-6DC4-407D-AA41-D77A16CADF07}"/>
                  </a:ext>
                </a:extLst>
              </p14:cNvPr>
              <p14:cNvContentPartPr/>
              <p14:nvPr/>
            </p14:nvContentPartPr>
            <p14:xfrm>
              <a:off x="6599160" y="4250520"/>
              <a:ext cx="616320" cy="402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DB96566-6DC4-407D-AA41-D77A16CADF0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583320" y="4187160"/>
                <a:ext cx="64764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7B7A45-9448-469F-857E-95AFDE6DE950}"/>
                  </a:ext>
                </a:extLst>
              </p14:cNvPr>
              <p14:cNvContentPartPr/>
              <p14:nvPr/>
            </p14:nvContentPartPr>
            <p14:xfrm>
              <a:off x="8036640" y="3393360"/>
              <a:ext cx="402120" cy="723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7B7A45-9448-469F-857E-95AFDE6DE95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020800" y="3330000"/>
                <a:ext cx="433440" cy="85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8F01EF5-DC1F-4DD4-9DE9-7D99C01DC940}"/>
                  </a:ext>
                </a:extLst>
              </p14:cNvPr>
              <p14:cNvContentPartPr/>
              <p14:nvPr/>
            </p14:nvContentPartPr>
            <p14:xfrm>
              <a:off x="7876080" y="3527280"/>
              <a:ext cx="571680" cy="634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8F01EF5-DC1F-4DD4-9DE9-7D99C01DC9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860240" y="3463920"/>
                <a:ext cx="603000" cy="76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B734FC5-F3E2-496B-A3C3-1E07264879AF}"/>
                  </a:ext>
                </a:extLst>
              </p14:cNvPr>
              <p14:cNvContentPartPr/>
              <p14:nvPr/>
            </p14:nvContentPartPr>
            <p14:xfrm>
              <a:off x="8268840" y="3491640"/>
              <a:ext cx="286200" cy="375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B734FC5-F3E2-496B-A3C3-1E07264879A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253000" y="3428280"/>
                <a:ext cx="317520" cy="5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CCD1A82-6AA0-48D4-8CA5-8C884390F5CC}"/>
                  </a:ext>
                </a:extLst>
              </p14:cNvPr>
              <p14:cNvContentPartPr/>
              <p14:nvPr/>
            </p14:nvContentPartPr>
            <p14:xfrm>
              <a:off x="6581160" y="4643280"/>
              <a:ext cx="1393560" cy="750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CCD1A82-6AA0-48D4-8CA5-8C884390F5C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565320" y="4579920"/>
                <a:ext cx="1424880" cy="87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328BA0B-A58D-46F5-A2C1-C8721AFE8389}"/>
                  </a:ext>
                </a:extLst>
              </p14:cNvPr>
              <p14:cNvContentPartPr/>
              <p14:nvPr/>
            </p14:nvContentPartPr>
            <p14:xfrm>
              <a:off x="6545520" y="3929040"/>
              <a:ext cx="803880" cy="303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328BA0B-A58D-46F5-A2C1-C8721AFE83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529680" y="3865680"/>
                <a:ext cx="83520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B8AAD37-5398-400B-AC1A-9BF05FCD1C14}"/>
                  </a:ext>
                </a:extLst>
              </p14:cNvPr>
              <p14:cNvContentPartPr/>
              <p14:nvPr/>
            </p14:nvContentPartPr>
            <p14:xfrm>
              <a:off x="3438000" y="683136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B8AAD37-5398-400B-AC1A-9BF05FCD1C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422160" y="676800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26E24D2-B278-4875-82FA-9EB7678BF556}"/>
                  </a:ext>
                </a:extLst>
              </p14:cNvPr>
              <p14:cNvContentPartPr/>
              <p14:nvPr/>
            </p14:nvContentPartPr>
            <p14:xfrm>
              <a:off x="2884320" y="6143760"/>
              <a:ext cx="1330920" cy="36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26E24D2-B278-4875-82FA-9EB7678BF55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868480" y="6080400"/>
                <a:ext cx="13622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0BD5745-D98D-4305-9C6D-74521B6F5F82}"/>
                  </a:ext>
                </a:extLst>
              </p14:cNvPr>
              <p14:cNvContentPartPr/>
              <p14:nvPr/>
            </p14:nvContentPartPr>
            <p14:xfrm>
              <a:off x="3116520" y="6161400"/>
              <a:ext cx="1089720" cy="277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0BD5745-D98D-4305-9C6D-74521B6F5F8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100680" y="6098040"/>
                <a:ext cx="112104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2EF71F0-20FA-44BB-A009-71620B473CE5}"/>
                  </a:ext>
                </a:extLst>
              </p14:cNvPr>
              <p14:cNvContentPartPr/>
              <p14:nvPr/>
            </p14:nvContentPartPr>
            <p14:xfrm>
              <a:off x="2625480" y="6018480"/>
              <a:ext cx="223560" cy="1166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2EF71F0-20FA-44BB-A009-71620B473CE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609640" y="5955120"/>
                <a:ext cx="25488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9DAF89B-8A69-4A44-AA53-22ED4D7D168E}"/>
                  </a:ext>
                </a:extLst>
              </p14:cNvPr>
              <p14:cNvContentPartPr/>
              <p14:nvPr/>
            </p14:nvContentPartPr>
            <p14:xfrm>
              <a:off x="2723400" y="5795280"/>
              <a:ext cx="1581120" cy="2149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9DAF89B-8A69-4A44-AA53-22ED4D7D168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707560" y="5731920"/>
                <a:ext cx="161244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BE421E0-030D-42E6-B2DD-96413C1CFBE3}"/>
                  </a:ext>
                </a:extLst>
              </p14:cNvPr>
              <p14:cNvContentPartPr/>
              <p14:nvPr/>
            </p14:nvContentPartPr>
            <p14:xfrm>
              <a:off x="5223960" y="4500720"/>
              <a:ext cx="1464840" cy="71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BE421E0-030D-42E6-B2DD-96413C1CFBE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08120" y="4437360"/>
                <a:ext cx="14961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C07068FD-46EF-49CE-B441-E9680DF598FA}"/>
                  </a:ext>
                </a:extLst>
              </p14:cNvPr>
              <p14:cNvContentPartPr/>
              <p14:nvPr/>
            </p14:nvContentPartPr>
            <p14:xfrm>
              <a:off x="5590080" y="461664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C07068FD-46EF-49CE-B441-E9680DF598F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574240" y="455328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50ADAB0-25EE-4A39-984E-3431CE5F8E09}"/>
                  </a:ext>
                </a:extLst>
              </p14:cNvPr>
              <p14:cNvContentPartPr/>
              <p14:nvPr/>
            </p14:nvContentPartPr>
            <p14:xfrm>
              <a:off x="5170320" y="4500720"/>
              <a:ext cx="1402200" cy="2682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50ADAB0-25EE-4A39-984E-3431CE5F8E0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154480" y="4437360"/>
                <a:ext cx="143352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162E79A-24F5-4A21-B37E-FA6D3AAAF858}"/>
                  </a:ext>
                </a:extLst>
              </p14:cNvPr>
              <p14:cNvContentPartPr/>
              <p14:nvPr/>
            </p14:nvContentPartPr>
            <p14:xfrm>
              <a:off x="428760" y="1134000"/>
              <a:ext cx="4768560" cy="43491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162E79A-24F5-4A21-B37E-FA6D3AAAF85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12920" y="1070640"/>
                <a:ext cx="4799880" cy="447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A276FC7-4FBD-41F9-BD4A-D7910F4FA580}"/>
                  </a:ext>
                </a:extLst>
              </p14:cNvPr>
              <p14:cNvContentPartPr/>
              <p14:nvPr/>
            </p14:nvContentPartPr>
            <p14:xfrm>
              <a:off x="3848760" y="2357280"/>
              <a:ext cx="1706040" cy="6969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A276FC7-4FBD-41F9-BD4A-D7910F4FA58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832920" y="2293920"/>
                <a:ext cx="1737360" cy="82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F78B746-14C8-49E3-BA58-0ACE04086F68}"/>
                  </a:ext>
                </a:extLst>
              </p14:cNvPr>
              <p14:cNvContentPartPr/>
              <p14:nvPr/>
            </p14:nvContentPartPr>
            <p14:xfrm>
              <a:off x="812520" y="2170080"/>
              <a:ext cx="2982960" cy="13129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F78B746-14C8-49E3-BA58-0ACE04086F68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796680" y="2106720"/>
                <a:ext cx="3014280" cy="14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A6204F5-4E7D-479E-A1FB-E6EF11DE1A81}"/>
                  </a:ext>
                </a:extLst>
              </p14:cNvPr>
              <p14:cNvContentPartPr/>
              <p14:nvPr/>
            </p14:nvContentPartPr>
            <p14:xfrm>
              <a:off x="401760" y="2107440"/>
              <a:ext cx="3759840" cy="2322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A6204F5-4E7D-479E-A1FB-E6EF11DE1A81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85920" y="2044080"/>
                <a:ext cx="3791160" cy="244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DF339C1-9BE1-4370-BF58-D405BF0D7DB1}"/>
                  </a:ext>
                </a:extLst>
              </p14:cNvPr>
              <p14:cNvContentPartPr/>
              <p14:nvPr/>
            </p14:nvContentPartPr>
            <p14:xfrm>
              <a:off x="5634720" y="1759320"/>
              <a:ext cx="1393200" cy="3841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DF339C1-9BE1-4370-BF58-D405BF0D7DB1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618880" y="1695960"/>
                <a:ext cx="1424520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2CADD8C8-68CB-4DEB-8037-C0546F7009E2}"/>
                  </a:ext>
                </a:extLst>
              </p14:cNvPr>
              <p14:cNvContentPartPr/>
              <p14:nvPr/>
            </p14:nvContentPartPr>
            <p14:xfrm>
              <a:off x="5715000" y="884160"/>
              <a:ext cx="1706040" cy="1018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2CADD8C8-68CB-4DEB-8037-C0546F7009E2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699160" y="820800"/>
                <a:ext cx="1737360" cy="11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055AE79-011B-453E-8815-F2EE3DF20F9A}"/>
                  </a:ext>
                </a:extLst>
              </p14:cNvPr>
              <p14:cNvContentPartPr/>
              <p14:nvPr/>
            </p14:nvContentPartPr>
            <p14:xfrm>
              <a:off x="2134080" y="2232360"/>
              <a:ext cx="1777320" cy="42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055AE79-011B-453E-8815-F2EE3DF20F9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118240" y="2169000"/>
                <a:ext cx="1808640" cy="54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32AD841-A52E-41E2-84EE-7D26DA0FE177}"/>
                  </a:ext>
                </a:extLst>
              </p14:cNvPr>
              <p14:cNvContentPartPr/>
              <p14:nvPr/>
            </p14:nvContentPartPr>
            <p14:xfrm>
              <a:off x="2919960" y="5830920"/>
              <a:ext cx="1107720" cy="5630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32AD841-A52E-41E2-84EE-7D26DA0FE17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904120" y="5767560"/>
                <a:ext cx="1139040" cy="6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3D24BC6-1620-4359-9B41-ADF3F50822E0}"/>
                  </a:ext>
                </a:extLst>
              </p14:cNvPr>
              <p14:cNvContentPartPr/>
              <p14:nvPr/>
            </p14:nvContentPartPr>
            <p14:xfrm>
              <a:off x="2839680" y="5902560"/>
              <a:ext cx="1509480" cy="545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3D24BC6-1620-4359-9B41-ADF3F50822E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823840" y="5839200"/>
                <a:ext cx="1540800" cy="67176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1A40FBEC-CB0E-44B7-93D5-F1C66AA88CE4}"/>
              </a:ext>
            </a:extLst>
          </p:cNvPr>
          <p:cNvSpPr txBox="1"/>
          <p:nvPr/>
        </p:nvSpPr>
        <p:spPr>
          <a:xfrm>
            <a:off x="4514850" y="6135120"/>
            <a:ext cx="313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Lady Xoc’s Blood on Paper</a:t>
            </a:r>
          </a:p>
        </p:txBody>
      </p:sp>
      <p:sp>
        <p:nvSpPr>
          <p:cNvPr id="52" name="Arrow: Up 51">
            <a:extLst>
              <a:ext uri="{FF2B5EF4-FFF2-40B4-BE49-F238E27FC236}">
                <a16:creationId xmlns:a16="http://schemas.microsoft.com/office/drawing/2014/main" id="{EB027D85-3E8F-45E4-AED6-AB5976072A51}"/>
              </a:ext>
            </a:extLst>
          </p:cNvPr>
          <p:cNvSpPr/>
          <p:nvPr/>
        </p:nvSpPr>
        <p:spPr>
          <a:xfrm>
            <a:off x="4971528" y="4714920"/>
            <a:ext cx="484632" cy="1339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Left 52">
            <a:extLst>
              <a:ext uri="{FF2B5EF4-FFF2-40B4-BE49-F238E27FC236}">
                <a16:creationId xmlns:a16="http://schemas.microsoft.com/office/drawing/2014/main" id="{B0960759-4550-49E8-A51B-BED54769C28E}"/>
              </a:ext>
            </a:extLst>
          </p:cNvPr>
          <p:cNvSpPr/>
          <p:nvPr/>
        </p:nvSpPr>
        <p:spPr>
          <a:xfrm>
            <a:off x="4425052" y="572463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70186F-45E5-4199-BA72-301A9E0A982F}"/>
              </a:ext>
            </a:extLst>
          </p:cNvPr>
          <p:cNvSpPr txBox="1"/>
          <p:nvPr/>
        </p:nvSpPr>
        <p:spPr>
          <a:xfrm>
            <a:off x="2964600" y="534434"/>
            <a:ext cx="3252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SNAKE=         Sacred Animal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7221DB-4E38-4F8B-A3B9-0EFD32FD75BE}"/>
              </a:ext>
            </a:extLst>
          </p:cNvPr>
          <p:cNvSpPr txBox="1"/>
          <p:nvPr/>
        </p:nvSpPr>
        <p:spPr>
          <a:xfrm>
            <a:off x="7888976" y="1218829"/>
            <a:ext cx="1372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WARRIOR </a:t>
            </a:r>
          </a:p>
          <a:p>
            <a:r>
              <a:rPr lang="en-US" b="1" dirty="0"/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380660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9.jpg" descr="https://learner.org/courses/globalart/assets/non_flash_386/work_237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7331" y="1496471"/>
            <a:ext cx="5651254" cy="45036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803623" y="1639481"/>
            <a:ext cx="1965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Teotihuacan-style war helmet= Power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3582" y="2502647"/>
            <a:ext cx="18219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Shield, with Weapon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5470" y="3056700"/>
            <a:ext cx="16582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kern="0" dirty="0" err="1">
                <a:solidFill>
                  <a:sysClr val="windowText" lastClr="000000"/>
                </a:solidFill>
              </a:rPr>
              <a:t>Chaak</a:t>
            </a:r>
            <a:r>
              <a:rPr lang="en-US" sz="1350" kern="0" dirty="0">
                <a:solidFill>
                  <a:sysClr val="windowText" lastClr="000000"/>
                </a:solidFill>
              </a:rPr>
              <a:t> Mask-Rain Rain deity w/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3276" y="3487856"/>
            <a:ext cx="23644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Jade collar and bracelets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3547" y="4683468"/>
            <a:ext cx="153537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Baskets with bloody paper t</a:t>
            </a:r>
          </a:p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Burnt so blood sacrifice rises to deities &amp; connects to spirit world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52095" y="1793851"/>
            <a:ext cx="1757436" cy="5706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>
            <a:off x="6026802" y="2652689"/>
            <a:ext cx="2086781" cy="76166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77230" y="2796927"/>
            <a:ext cx="1727094" cy="5611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4197666" y="4969248"/>
            <a:ext cx="3997804" cy="5152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247407" y="4478079"/>
            <a:ext cx="2364475" cy="6265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81361" y="6121827"/>
            <a:ext cx="6059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Blood =marker of connection &amp; relationship  w/gods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1807" y="124813"/>
            <a:ext cx="11349990" cy="1371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-68580" algn="ctr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5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en-US" sz="24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Lintel Over the Door of Building</a:t>
            </a:r>
          </a:p>
          <a:p>
            <a:pPr marL="68580" indent="-68580" algn="ctr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4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Propaganda= Illustrates &amp; Narrates Lady Xoc Power</a:t>
            </a:r>
          </a:p>
          <a:p>
            <a:pPr marL="68580" indent="-68580" algn="ctr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4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Audience Looks Up= Honors Lady Xoc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37216-8B38-4D89-BE8A-4210F3DD5C53}"/>
              </a:ext>
            </a:extLst>
          </p:cNvPr>
          <p:cNvSpPr txBox="1"/>
          <p:nvPr/>
        </p:nvSpPr>
        <p:spPr>
          <a:xfrm>
            <a:off x="9892456" y="2657578"/>
            <a:ext cx="23526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Warrior= Represents</a:t>
            </a:r>
          </a:p>
          <a:p>
            <a:r>
              <a:rPr lang="en-US" dirty="0"/>
              <a:t>Power of </a:t>
            </a:r>
          </a:p>
          <a:p>
            <a:r>
              <a:rPr lang="en-US" dirty="0"/>
              <a:t>Lady Xoc’s Vision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579B1B-A81B-42E6-B761-9E30E1C6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259" y="200619"/>
            <a:ext cx="1343025" cy="857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418F-45F1-467B-8C6D-F69335C22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43" y="255414"/>
            <a:ext cx="134123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56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190" y="304800"/>
            <a:ext cx="6292016" cy="592923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Rare occurrence in Maya architecture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Promotion of a woman in a highly patriarchal society</a:t>
            </a:r>
          </a:p>
          <a:p>
            <a:pPr lvl="1"/>
            <a:r>
              <a:rPr lang="en-US" dirty="0"/>
              <a:t>Also a polygamous society with husbands having multiple wives and heirs</a:t>
            </a:r>
          </a:p>
          <a:p>
            <a:r>
              <a:rPr lang="en-US" dirty="0">
                <a:solidFill>
                  <a:srgbClr val="FF0000"/>
                </a:solidFill>
              </a:rPr>
              <a:t>Was built for Lady Xoc (shock)</a:t>
            </a:r>
          </a:p>
          <a:p>
            <a:pPr lvl="1"/>
            <a:r>
              <a:rPr lang="en-US" dirty="0"/>
              <a:t>Principal wife of three wives to Shield Jaguar II  ruled from 681-742 CE</a:t>
            </a:r>
          </a:p>
          <a:p>
            <a:pPr lvl="1"/>
            <a:r>
              <a:rPr lang="en-US" dirty="0"/>
              <a:t>Was his high-ranking aunt and gave him no heir</a:t>
            </a:r>
          </a:p>
          <a:p>
            <a:r>
              <a:rPr lang="en-US" dirty="0">
                <a:solidFill>
                  <a:srgbClr val="FF0000"/>
                </a:solidFill>
              </a:rPr>
              <a:t>Structure was built to appease his aunt-wife and to remind others of the status linked to hi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Did not have primogeniture</a:t>
            </a:r>
          </a:p>
          <a:p>
            <a:r>
              <a:rPr lang="en-US" dirty="0"/>
              <a:t>Would have spanned the lintel on the upper doorways of the building</a:t>
            </a:r>
          </a:p>
          <a:p>
            <a:pPr lvl="1"/>
            <a:r>
              <a:rPr lang="en-US" dirty="0"/>
              <a:t>Numbered by archaeologists</a:t>
            </a:r>
          </a:p>
          <a:p>
            <a:r>
              <a:rPr lang="en-US" dirty="0"/>
              <a:t>Was considered the “</a:t>
            </a:r>
            <a:r>
              <a:rPr lang="en-US" dirty="0">
                <a:solidFill>
                  <a:srgbClr val="FF0000"/>
                </a:solidFill>
              </a:rPr>
              <a:t>heart” of Yaxchilan and also “Bee’s House” to signal the hive of female activity or to reference the importance of the queen to the hive</a:t>
            </a:r>
          </a:p>
          <a:p>
            <a:r>
              <a:rPr lang="en-US" dirty="0"/>
              <a:t>Below the structure a tomb was found that contained the remains of a </a:t>
            </a:r>
            <a:r>
              <a:rPr lang="en-US" dirty="0">
                <a:solidFill>
                  <a:srgbClr val="FF0000"/>
                </a:solidFill>
              </a:rPr>
              <a:t>mature woman wearing 431 greenstone beads and over 30 ceramic vessels</a:t>
            </a:r>
          </a:p>
          <a:p>
            <a:pPr lvl="1"/>
            <a:r>
              <a:rPr lang="en-US" dirty="0"/>
              <a:t>Also found over a hundred obsidian (volcanic glass) blades in the tomb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Bone blood-letters- pointed implements for piercings with her name to show devotion to royal act</a:t>
            </a:r>
          </a:p>
          <a:p>
            <a:r>
              <a:rPr lang="en-US" sz="2200" dirty="0">
                <a:solidFill>
                  <a:srgbClr val="FF0000"/>
                </a:solidFill>
              </a:rPr>
              <a:t>Blood-letting is seen throughout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On strips of bark  that would have been set fire to and would have been the way to reach the ethereal realm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Would have led to visions</a:t>
            </a:r>
          </a:p>
          <a:p>
            <a:pPr lvl="1"/>
            <a:endParaRPr lang="en-US" dirty="0"/>
          </a:p>
        </p:txBody>
      </p:sp>
      <p:pic>
        <p:nvPicPr>
          <p:cNvPr id="5" name="image9.jpg" descr="https://learner.org/courses/globalart/assets/non_flash_386/work_237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5432" y="152401"/>
            <a:ext cx="4556759" cy="601980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050360" y="1320480"/>
              <a:ext cx="1742760" cy="3584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1000" y="1311120"/>
                <a:ext cx="1761480" cy="3603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/>
          <p:cNvSpPr txBox="1"/>
          <p:nvPr/>
        </p:nvSpPr>
        <p:spPr>
          <a:xfrm>
            <a:off x="7480380" y="274623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SNAKE VISION</a:t>
            </a:r>
          </a:p>
        </p:txBody>
      </p:sp>
    </p:spTree>
    <p:extLst>
      <p:ext uri="{BB962C8B-B14F-4D97-AF65-F5344CB8AC3E}">
        <p14:creationId xmlns:p14="http://schemas.microsoft.com/office/powerpoint/2010/main" val="15024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5834"/>
            <a:ext cx="8272461" cy="647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1066800"/>
            <a:ext cx="4925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Headdress &amp; Jewels= Wealth &amp; Power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543801" y="1676400"/>
            <a:ext cx="1385083" cy="7531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253286" y="1815156"/>
            <a:ext cx="318737" cy="8275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61495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5454" y="4648200"/>
            <a:ext cx="3681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Blood Stained Paper in Bowl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Burnt Offering to Gods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For Serpent Visions &amp; Blessings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3731" y="5866861"/>
            <a:ext cx="3497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Knelling before Vision</a:t>
            </a:r>
          </a:p>
        </p:txBody>
      </p:sp>
    </p:spTree>
    <p:extLst>
      <p:ext uri="{BB962C8B-B14F-4D97-AF65-F5344CB8AC3E}">
        <p14:creationId xmlns:p14="http://schemas.microsoft.com/office/powerpoint/2010/main" val="2563208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ka-perseus-images.s3.amazonaws.com/01c80619d1efb321420f96b92cb17b7a6e0cd3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8915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1230" y="28156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Figure emerging from the vision serpent’s mouth is armed with a shield, spear and a war helmet</a:t>
            </a:r>
          </a:p>
        </p:txBody>
      </p:sp>
    </p:spTree>
    <p:extLst>
      <p:ext uri="{BB962C8B-B14F-4D97-AF65-F5344CB8AC3E}">
        <p14:creationId xmlns:p14="http://schemas.microsoft.com/office/powerpoint/2010/main" val="332250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6AFA-E92F-417D-A709-51AE5020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27488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Theme:</a:t>
            </a:r>
            <a:br>
              <a:rPr lang="en-US" b="1" dirty="0"/>
            </a:br>
            <a:r>
              <a:rPr lang="en-US" b="1" dirty="0"/>
              <a:t>Art that Combines Text &amp; Imagery to Tell</a:t>
            </a:r>
            <a:br>
              <a:rPr lang="en-US" b="1" dirty="0"/>
            </a:br>
            <a:r>
              <a:rPr lang="en-US" b="1" dirty="0"/>
              <a:t>Narrative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803031-19E5-47FD-B60A-9374CD270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1888" y="1799088"/>
            <a:ext cx="3271837" cy="1658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9566F-4CC3-4AED-B6B8-1AD651B43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888" y="1595377"/>
            <a:ext cx="2886076" cy="1976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BF440-66D0-4A49-8257-7AEF1A602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3657600"/>
            <a:ext cx="9186863" cy="2557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DAB5D-BC7C-4885-BBDC-8B55FCD15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25" y="1537719"/>
            <a:ext cx="2624138" cy="197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CF67CC-08FD-4153-8FA1-38B4C4E81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127" y="1371601"/>
            <a:ext cx="1690686" cy="48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5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B28E-0FB1-4EF6-8018-29502041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7" y="304458"/>
            <a:ext cx="10058400" cy="1371600"/>
          </a:xfrm>
        </p:spPr>
        <p:txBody>
          <a:bodyPr/>
          <a:lstStyle/>
          <a:p>
            <a:pPr algn="ctr"/>
            <a:r>
              <a:rPr lang="en-US" b="1" dirty="0"/>
              <a:t>Theme:</a:t>
            </a:r>
            <a:br>
              <a:rPr lang="en-US" b="1" dirty="0"/>
            </a:br>
            <a:r>
              <a:rPr lang="en-US" b="1" dirty="0"/>
              <a:t>Depiction of Female Form as Cultural Motif</a:t>
            </a:r>
          </a:p>
        </p:txBody>
      </p:sp>
      <p:pic>
        <p:nvPicPr>
          <p:cNvPr id="1026" name="Picture 2" descr="Notre Dame de la Belle Verriere (Our Lady of the Beautiful Window ...">
            <a:extLst>
              <a:ext uri="{FF2B5EF4-FFF2-40B4-BE49-F238E27FC236}">
                <a16:creationId xmlns:a16="http://schemas.microsoft.com/office/drawing/2014/main" id="{1F97BCC5-4C0A-4E0A-9DE9-AC037AB776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014194"/>
            <a:ext cx="2724150" cy="36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16535-E0C3-4A57-84D5-28179843C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1676059"/>
            <a:ext cx="3024187" cy="4191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0BCEB-B387-4CE5-BC97-C54B18837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487" y="2128837"/>
            <a:ext cx="3295650" cy="34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68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C8C9D4-8B1F-4823-A57E-E6254F478F48}"/>
              </a:ext>
            </a:extLst>
          </p:cNvPr>
          <p:cNvSpPr/>
          <p:nvPr/>
        </p:nvSpPr>
        <p:spPr>
          <a:xfrm>
            <a:off x="5918825" y="1860090"/>
            <a:ext cx="6273175" cy="416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     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ART CHARACTERISTICS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D0C05-5752-4164-8336-6ED0C91BE62D}"/>
              </a:ext>
            </a:extLst>
          </p:cNvPr>
          <p:cNvCxnSpPr>
            <a:cxnSpLocks/>
          </p:cNvCxnSpPr>
          <p:nvPr/>
        </p:nvCxnSpPr>
        <p:spPr>
          <a:xfrm>
            <a:off x="8652510" y="1860090"/>
            <a:ext cx="0" cy="48006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55A4A-19B3-4FC4-8EFA-25B58CEA70BC}"/>
              </a:ext>
            </a:extLst>
          </p:cNvPr>
          <p:cNvCxnSpPr>
            <a:cxnSpLocks/>
          </p:cNvCxnSpPr>
          <p:nvPr/>
        </p:nvCxnSpPr>
        <p:spPr>
          <a:xfrm>
            <a:off x="5739762" y="3926390"/>
            <a:ext cx="578643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5528A8-9D09-4F0F-8AD9-67817895FF5C}"/>
              </a:ext>
            </a:extLst>
          </p:cNvPr>
          <p:cNvSpPr txBox="1"/>
          <p:nvPr/>
        </p:nvSpPr>
        <p:spPr>
          <a:xfrm>
            <a:off x="6096000" y="0"/>
            <a:ext cx="578643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oudy Old Style"/>
                <a:ea typeface="+mn-ea"/>
                <a:cs typeface="+mn-cs"/>
              </a:rPr>
              <a:t>ATTRIBUTION: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  <a:p>
            <a:pPr lvl="0" algn="ctr" defTabSz="685800">
              <a:defRPr/>
            </a:pPr>
            <a:r>
              <a:rPr lang="es-ES" sz="2400" dirty="0"/>
              <a:t>157. Templo Mayor ( Main/Great Temple). Tenochtitlan (Modern México City, </a:t>
            </a:r>
            <a:r>
              <a:rPr lang="es-ES" sz="2400" dirty="0" err="1"/>
              <a:t>Mexico</a:t>
            </a:r>
            <a:r>
              <a:rPr lang="es-ES" sz="2400" dirty="0"/>
              <a:t>). Mexica /Aztec . 1375–1520 C.E. Stone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15CD6-B9FD-40A5-85C1-23FC724B4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4" y="1098424"/>
            <a:ext cx="4354822" cy="3396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BBC57-3A2A-44FC-85CD-2FFB3F820138}"/>
              </a:ext>
            </a:extLst>
          </p:cNvPr>
          <p:cNvSpPr txBox="1"/>
          <p:nvPr/>
        </p:nvSpPr>
        <p:spPr>
          <a:xfrm>
            <a:off x="451772" y="6756"/>
            <a:ext cx="4889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WATCH THE VIDEO ON KHAN ACADEMY &amp;</a:t>
            </a:r>
          </a:p>
          <a:p>
            <a:pPr algn="ctr"/>
            <a:r>
              <a:rPr lang="en-US" dirty="0"/>
              <a:t>CONSTRUCT THE F2C2</a:t>
            </a:r>
          </a:p>
          <a:p>
            <a:pPr algn="ctr"/>
            <a:r>
              <a:rPr lang="en-US" dirty="0">
                <a:hlinkClick r:id="rId3"/>
              </a:rPr>
              <a:t>https://www.youtube.com/watch?v=86zSgZWVkVk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942B63-09D5-4015-B183-58365F879488}"/>
              </a:ext>
            </a:extLst>
          </p:cNvPr>
          <p:cNvSpPr/>
          <p:nvPr/>
        </p:nvSpPr>
        <p:spPr>
          <a:xfrm>
            <a:off x="500478" y="4720554"/>
            <a:ext cx="48277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/>
              <a:t>Templo Mayor was positioned at the center of the Mexica capital and thus the entire empire.=Aligned with the Sun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/>
              <a:t>The capital was also divided into four main quadrants, with the Templo Mayor at the center.= Symmetrical=POWER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/>
              <a:t>This design reflects the Aztec cosmos, which was believed to be composed of four parts structured around the navel of the universe, or the axis mundi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6DC7C2AB-5CA5-408D-9D8D-4A45E677AAB0}"/>
              </a:ext>
            </a:extLst>
          </p:cNvPr>
          <p:cNvSpPr/>
          <p:nvPr/>
        </p:nvSpPr>
        <p:spPr>
          <a:xfrm>
            <a:off x="2736532" y="872566"/>
            <a:ext cx="578168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0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70" y="1535260"/>
            <a:ext cx="10713720" cy="448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170" y="0"/>
            <a:ext cx="107137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Templo Mayor for Ritual Sacrifice =ZIGGURAT -LIKE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b="1" u="sng" dirty="0"/>
              <a:t>90 Feet High and Hollow= RITUAL &amp; SACRIFICE TO SUN GOD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2400" b="1" u="sng" dirty="0"/>
              <a:t>Dedicated to Deity of Water &amp; Rain=Fertility </a:t>
            </a:r>
          </a:p>
          <a:p>
            <a:pPr algn="ctr"/>
            <a:r>
              <a:rPr lang="en-US" sz="2400" u="sng" dirty="0"/>
              <a:t>&amp; </a:t>
            </a:r>
            <a:r>
              <a:rPr lang="en-US" sz="2800" u="sng" dirty="0"/>
              <a:t>The Sun =Power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US" u="sng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3865" y="6021580"/>
            <a:ext cx="11304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Two deities symbolized the Mexica concept of atl-tlachinolli,  or burnt water =duality=fire &amp; water= both creates /destroys=illustrates warfare— primary way in which the Mexica acquired their power &amp; wealth.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373120" y="1422500"/>
              <a:ext cx="2479320" cy="586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3760" y="1413140"/>
                <a:ext cx="2498040" cy="60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57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FE7E-3ED0-4709-BDCA-1237C2EF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REMEMBER THE TWO TYPES OF QUESTIONS</a:t>
            </a:r>
            <a:br>
              <a:rPr lang="en-US" sz="4400" b="1" dirty="0"/>
            </a:br>
            <a:r>
              <a:rPr lang="en-US" sz="4400" b="1" dirty="0"/>
              <a:t>ON THE 2020 EXAM</a:t>
            </a:r>
            <a:br>
              <a:rPr lang="en-US" b="1" dirty="0"/>
            </a:br>
            <a:r>
              <a:rPr lang="en-US" sz="4000" b="1" dirty="0">
                <a:solidFill>
                  <a:srgbClr val="7030A0"/>
                </a:solidFill>
              </a:rPr>
              <a:t>KEEP THIS IN MIND AS YOU LEARN NEW ART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CAFCE-4054-4497-9AA3-0C385288E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178" y="1845735"/>
            <a:ext cx="5798821" cy="446934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25-Minute Long Essay Response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FF0000"/>
                </a:solidFill>
              </a:rPr>
              <a:t>Focus on Comparison of Theme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Ritual, Power &amp; Authority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Gender, Depiction of Human Form, Sacred Space &amp; Object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Landscape , Man’s Relationship with Nature 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9148A-DFD3-4524-91AB-B9F8236FB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676902" cy="402336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15 Minute Short Essay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Response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FF0000"/>
                </a:solidFill>
              </a:rPr>
              <a:t>Focus on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Continuity &amp; Change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How art reflects &amp; deviates from Tradition?</a:t>
            </a:r>
          </a:p>
        </p:txBody>
      </p:sp>
    </p:spTree>
    <p:extLst>
      <p:ext uri="{BB962C8B-B14F-4D97-AF65-F5344CB8AC3E}">
        <p14:creationId xmlns:p14="http://schemas.microsoft.com/office/powerpoint/2010/main" val="173406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B28E-0FB1-4EF6-8018-29502041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313982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Theme: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Sacred Spaces that Communicate Cultural Identity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DC1821-DFFE-40A6-A78F-95C5CE190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691" y="1914181"/>
            <a:ext cx="5086034" cy="2143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D536A-304F-4A14-86AC-AD656555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3" y="1914182"/>
            <a:ext cx="5381306" cy="2143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67F5F-1ACF-4E7F-BC62-B9D67F001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88" y="4286249"/>
            <a:ext cx="6000750" cy="198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5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7940" y="161925"/>
            <a:ext cx="587341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u="sng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The Coyolxauhqui Stone</a:t>
            </a:r>
            <a:r>
              <a:rPr lang="en-US" sz="2400" b="1" u="sng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</a:p>
          <a:p>
            <a:pPr lvl="0" algn="ctr"/>
            <a:r>
              <a:rPr lang="en-US" sz="2400" b="1" u="sng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Aztec @Templo Mayor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c. 1500. volcanic stone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Georgia"/>
                <a:ea typeface="Georgia"/>
                <a:cs typeface="Georgia"/>
                <a:sym typeface="Georgia"/>
              </a:rPr>
              <a:t>CONTEXT: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4444"/>
                </a:solidFill>
                <a:latin typeface="Georgia"/>
                <a:ea typeface="Georgia"/>
                <a:cs typeface="Georgia"/>
                <a:sym typeface="Georgia"/>
              </a:rPr>
              <a:t>Found at Base of the Stair </a:t>
            </a:r>
          </a:p>
          <a:p>
            <a:pPr lvl="0" algn="ctr"/>
            <a:r>
              <a:rPr lang="en-US" dirty="0">
                <a:solidFill>
                  <a:srgbClr val="444444"/>
                </a:solidFill>
                <a:latin typeface="Georgia"/>
                <a:ea typeface="Georgia"/>
                <a:cs typeface="Georgia"/>
                <a:sym typeface="Georgia"/>
              </a:rPr>
              <a:t>       of  Templo Mayor=Kept Inside the Temple like Lazon Stela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4444"/>
                </a:solidFill>
                <a:latin typeface="Georgia"/>
                <a:ea typeface="Georgia"/>
                <a:cs typeface="Georgia"/>
                <a:sym typeface="Georgia"/>
              </a:rPr>
              <a:t>Depicts Myth of MOON Goddess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4444"/>
                </a:solidFill>
                <a:latin typeface="Georgia"/>
                <a:ea typeface="Georgia"/>
                <a:cs typeface="Georgia"/>
                <a:sym typeface="Georgia"/>
              </a:rPr>
              <a:t>Honors gods &amp; mountains</a:t>
            </a:r>
          </a:p>
          <a:p>
            <a:pPr lvl="0"/>
            <a:r>
              <a:rPr lang="en-US" dirty="0">
                <a:solidFill>
                  <a:srgbClr val="444444"/>
                </a:solidFill>
                <a:latin typeface="Georgia"/>
                <a:ea typeface="Georgia"/>
                <a:cs typeface="Georgia"/>
                <a:sym typeface="Georgia"/>
              </a:rPr>
              <a:t>       Children of Earth Goddess</a:t>
            </a:r>
          </a:p>
          <a:p>
            <a:pPr lvl="0"/>
            <a:r>
              <a:rPr lang="en-US" dirty="0">
                <a:solidFill>
                  <a:srgbClr val="444444"/>
                </a:solidFill>
                <a:latin typeface="Georgia"/>
                <a:ea typeface="Georgia"/>
                <a:cs typeface="Georgia"/>
                <a:sym typeface="Georgia"/>
              </a:rPr>
              <a:t>               Sun &amp; Moon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4444"/>
                </a:solidFill>
                <a:latin typeface="Georgia"/>
                <a:ea typeface="Georgia"/>
                <a:cs typeface="Georgia"/>
                <a:sym typeface="Georgia"/>
              </a:rPr>
              <a:t>Represents the Defeated &amp;</a:t>
            </a:r>
          </a:p>
          <a:p>
            <a:pPr lvl="0"/>
            <a:r>
              <a:rPr lang="en-US" dirty="0">
                <a:solidFill>
                  <a:srgbClr val="444444"/>
                </a:solidFill>
                <a:latin typeface="Georgia"/>
                <a:ea typeface="Georgia"/>
                <a:cs typeface="Georgia"/>
                <a:sym typeface="Georgia"/>
              </a:rPr>
              <a:t>      Dismembered MOON goddess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Conquered Enemies &amp; Sacrifices = Dismembered &amp; Beheaded &amp; Thrown to the BOTTOM of the 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TEMPLE STAIRS=Re-enactment</a:t>
            </a:r>
          </a:p>
          <a:p>
            <a:pPr lvl="0"/>
            <a:r>
              <a:rPr lang="en-US" dirty="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       Art in Service to State=Propaganda=Make Enemies Afraid of Fierceness of Aztec Civilization</a:t>
            </a:r>
          </a:p>
          <a:p>
            <a:pPr lvl="0"/>
            <a:endParaRPr lang="en-US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44444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671" y="3200401"/>
            <a:ext cx="4396473" cy="3495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9788" y="-38963"/>
            <a:ext cx="4564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CONTENT=VIOLENCE &amp; BLOOD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CELEBRATES AZTEC STRENGTH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BLOOD CONNECTS TO ANCESTORS &amp; GODS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744" y="925205"/>
            <a:ext cx="39624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91571" y="4476841"/>
            <a:ext cx="670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Body</a:t>
            </a:r>
          </a:p>
          <a:p>
            <a:r>
              <a:rPr lang="en-US" b="1" dirty="0">
                <a:solidFill>
                  <a:schemeClr val="bg1"/>
                </a:solidFill>
              </a:rPr>
              <a:t>Parts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6230" y="4537948"/>
            <a:ext cx="619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Skull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5567" y="3797319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Decapitated Head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846" y="5543550"/>
            <a:ext cx="3810000" cy="1314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FE083D-EBBF-4E1E-96EA-4CCB3981FE1D}"/>
              </a:ext>
            </a:extLst>
          </p:cNvPr>
          <p:cNvSpPr txBox="1"/>
          <p:nvPr/>
        </p:nvSpPr>
        <p:spPr>
          <a:xfrm>
            <a:off x="150275" y="14466"/>
            <a:ext cx="17148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FORM:</a:t>
            </a:r>
          </a:p>
          <a:p>
            <a:r>
              <a:rPr lang="en-US" b="1" dirty="0">
                <a:solidFill>
                  <a:srgbClr val="FF0000"/>
                </a:solidFill>
              </a:rPr>
              <a:t>*Painted</a:t>
            </a:r>
          </a:p>
          <a:p>
            <a:r>
              <a:rPr lang="en-US" b="1" dirty="0">
                <a:solidFill>
                  <a:srgbClr val="FF0000"/>
                </a:solidFill>
              </a:rPr>
              <a:t>*High Relief</a:t>
            </a:r>
          </a:p>
          <a:p>
            <a:r>
              <a:rPr lang="en-US" b="1" dirty="0">
                <a:solidFill>
                  <a:srgbClr val="FF0000"/>
                </a:solidFill>
              </a:rPr>
              <a:t>*Female Nude</a:t>
            </a:r>
          </a:p>
          <a:p>
            <a:r>
              <a:rPr lang="en-US" b="1" dirty="0">
                <a:solidFill>
                  <a:srgbClr val="FF0000"/>
                </a:solidFill>
              </a:rPr>
              <a:t>*Monolith</a:t>
            </a:r>
          </a:p>
          <a:p>
            <a:r>
              <a:rPr lang="en-US" b="1" dirty="0">
                <a:solidFill>
                  <a:srgbClr val="FF0000"/>
                </a:solidFill>
              </a:rPr>
              <a:t>*Circular</a:t>
            </a:r>
          </a:p>
          <a:p>
            <a:r>
              <a:rPr lang="en-US" b="1" dirty="0">
                <a:solidFill>
                  <a:srgbClr val="FF0000"/>
                </a:solidFill>
              </a:rPr>
              <a:t>*Huge</a:t>
            </a:r>
            <a:endParaRPr lang="en-US" dirty="0"/>
          </a:p>
          <a:p>
            <a:r>
              <a:rPr lang="en-US" b="1" u="sng" dirty="0"/>
              <a:t>FUNCTION:</a:t>
            </a:r>
          </a:p>
          <a:p>
            <a:r>
              <a:rPr lang="en-US" b="1" dirty="0">
                <a:solidFill>
                  <a:srgbClr val="FF0000"/>
                </a:solidFill>
              </a:rPr>
              <a:t>*Sacred Object</a:t>
            </a:r>
          </a:p>
          <a:p>
            <a:r>
              <a:rPr lang="en-US" b="1" dirty="0">
                <a:solidFill>
                  <a:srgbClr val="FF0000"/>
                </a:solidFill>
              </a:rPr>
              <a:t>*Myth</a:t>
            </a:r>
          </a:p>
          <a:p>
            <a:r>
              <a:rPr lang="en-US" b="1" dirty="0">
                <a:solidFill>
                  <a:srgbClr val="FF0000"/>
                </a:solidFill>
              </a:rPr>
              <a:t>*Communicates</a:t>
            </a:r>
          </a:p>
          <a:p>
            <a:r>
              <a:rPr lang="en-US" b="1" dirty="0">
                <a:solidFill>
                  <a:srgbClr val="FF0000"/>
                </a:solidFill>
              </a:rPr>
              <a:t>Cultural Identity</a:t>
            </a:r>
          </a:p>
          <a:p>
            <a:r>
              <a:rPr lang="en-US" b="1" dirty="0">
                <a:solidFill>
                  <a:srgbClr val="FF0000"/>
                </a:solidFill>
              </a:rPr>
              <a:t>*Warning To Enemies</a:t>
            </a:r>
            <a:endParaRPr lang="en-US" dirty="0"/>
          </a:p>
          <a:p>
            <a:r>
              <a:rPr lang="en-US" b="1" u="sng" dirty="0"/>
              <a:t>CONTENT: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Skull=Death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Head Dress =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Power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Dismembered=</a:t>
            </a:r>
          </a:p>
          <a:p>
            <a:r>
              <a:rPr lang="en-US" b="1" u="sng" dirty="0">
                <a:solidFill>
                  <a:srgbClr val="FF0000"/>
                </a:solidFill>
              </a:rPr>
              <a:t>Phases of the moon=in pieces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74D58-0D50-4239-A156-363A27372BCE}"/>
              </a:ext>
            </a:extLst>
          </p:cNvPr>
          <p:cNvSpPr txBox="1"/>
          <p:nvPr/>
        </p:nvSpPr>
        <p:spPr>
          <a:xfrm>
            <a:off x="3532479" y="5247621"/>
            <a:ext cx="166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Warrior’s belt</a:t>
            </a:r>
          </a:p>
        </p:txBody>
      </p:sp>
    </p:spTree>
    <p:extLst>
      <p:ext uri="{BB962C8B-B14F-4D97-AF65-F5344CB8AC3E}">
        <p14:creationId xmlns:p14="http://schemas.microsoft.com/office/powerpoint/2010/main" val="3242802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"/>
            <a:ext cx="86868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1684" y="6334780"/>
            <a:ext cx="8348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LIKE GREEK SCULPTURE- ORIGINALLY BRIGHTLY PAINTED</a:t>
            </a:r>
          </a:p>
        </p:txBody>
      </p:sp>
    </p:spTree>
    <p:extLst>
      <p:ext uri="{BB962C8B-B14F-4D97-AF65-F5344CB8AC3E}">
        <p14:creationId xmlns:p14="http://schemas.microsoft.com/office/powerpoint/2010/main" val="2911295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44E19-A9E3-4664-BF8A-A8A7F688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SACRED OBJECTS THAT </a:t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ILLUSTRATE A CULTURAL NARRATIVE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DC900-7C58-4B6F-9694-236AAB070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4" y="2045017"/>
            <a:ext cx="2386013" cy="3671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0001F2-F45A-4674-9061-AC7457B2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0" y="1890711"/>
            <a:ext cx="2386013" cy="3826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C0034-B828-4AC6-9FE2-81FD5EF7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974" y="2045017"/>
            <a:ext cx="2855596" cy="3556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657B2D-24AC-4C9B-8F20-9785CC9E8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921" y="2045016"/>
            <a:ext cx="2386013" cy="35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76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690" y="76200"/>
            <a:ext cx="5105400" cy="3095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064" y="76200"/>
            <a:ext cx="3571875" cy="601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3666" y="3171618"/>
            <a:ext cx="4196020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r>
              <a:rPr lang="en-US" dirty="0"/>
              <a:t>                         </a:t>
            </a:r>
          </a:p>
          <a:p>
            <a:pPr algn="ctr"/>
            <a:r>
              <a:rPr lang="en-US" sz="2000" b="1" u="sng" dirty="0"/>
              <a:t> CONTEXT: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Altar for Ritual Human Sacrifice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Ceremonial=lays flat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Blade= both drawing &amp; placement hole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Center =Sun God=Center of Aztec belief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Unearth by Workers making Repairs</a:t>
            </a:r>
          </a:p>
          <a:p>
            <a:r>
              <a:rPr lang="en-US" dirty="0"/>
              <a:t>On Mexico city’s main plaza </a:t>
            </a:r>
          </a:p>
          <a:p>
            <a:pPr algn="ctr"/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03174" y="3202513"/>
            <a:ext cx="3725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Calendar Stone/SUN STONE</a:t>
            </a:r>
          </a:p>
          <a:p>
            <a:pPr algn="ctr"/>
            <a:r>
              <a:rPr lang="en-US" sz="2400" b="1" u="sng" dirty="0">
                <a:solidFill>
                  <a:srgbClr val="FF0000"/>
                </a:solidFill>
              </a:rPr>
              <a:t>Aztec-Basalt-1427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2A3098-6ADE-4DC0-B840-F7EC94ECF3B4}"/>
              </a:ext>
            </a:extLst>
          </p:cNvPr>
          <p:cNvSpPr/>
          <p:nvPr/>
        </p:nvSpPr>
        <p:spPr>
          <a:xfrm>
            <a:off x="125762" y="-3452"/>
            <a:ext cx="611886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u="sng" dirty="0">
                <a:solidFill>
                  <a:srgbClr val="000000"/>
                </a:solidFill>
              </a:rPr>
              <a:t>FORM: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*Basalt Disk w/ glyphic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*High Relief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*Monolith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*Circular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*Huge=12 feet high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   24.5 Tons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b="1" u="sng" dirty="0">
                <a:solidFill>
                  <a:srgbClr val="000000"/>
                </a:solidFill>
              </a:rPr>
              <a:t>FUNCTION: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*Sacred Object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*Narrates Aztec Creation 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   Myth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*Altar (center of 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             disk has a knife)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*Dedicated to </a:t>
            </a:r>
            <a:r>
              <a:rPr lang="en-US" b="1" dirty="0" err="1">
                <a:solidFill>
                  <a:srgbClr val="FF0000"/>
                </a:solidFill>
              </a:rPr>
              <a:t>Mtecuhzoma</a:t>
            </a:r>
            <a:r>
              <a:rPr lang="en-US" b="1" dirty="0">
                <a:solidFill>
                  <a:srgbClr val="FF0000"/>
                </a:solidFill>
              </a:rPr>
              <a:t> II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=right to rule=sacred power of time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b="1" u="sng" dirty="0">
                <a:solidFill>
                  <a:srgbClr val="000000"/>
                </a:solidFill>
              </a:rPr>
              <a:t>CONTENT: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*Bands=20 days of Aztec Sacred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    Calendar=260 day Sacred Year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*Outer Bands= (2) Fire Serpents=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transport Sun god through daily journey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*Symbols of bones, hearts &amp; skull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=represent death, sacrifice and </a:t>
            </a:r>
          </a:p>
          <a:p>
            <a:pPr lvl="0"/>
            <a:r>
              <a:rPr lang="en-US" b="1" dirty="0">
                <a:solidFill>
                  <a:srgbClr val="FF0000"/>
                </a:solidFill>
              </a:rPr>
              <a:t>spirituality</a:t>
            </a:r>
          </a:p>
          <a:p>
            <a:pPr lvl="0"/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US" b="1" u="sng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E7D91-E9D2-447C-80F8-D241F2F97B80}"/>
              </a:ext>
            </a:extLst>
          </p:cNvPr>
          <p:cNvSpPr txBox="1"/>
          <p:nvPr/>
        </p:nvSpPr>
        <p:spPr>
          <a:xfrm>
            <a:off x="6012180" y="1200150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SUN GOD OR 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14D4C-CF10-43F1-A76E-8CBA5F348362}"/>
              </a:ext>
            </a:extLst>
          </p:cNvPr>
          <p:cNvSpPr txBox="1"/>
          <p:nvPr/>
        </p:nvSpPr>
        <p:spPr>
          <a:xfrm>
            <a:off x="4190736" y="2130149"/>
            <a:ext cx="243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Knife= drawn &amp; real 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E0234-96C3-4B55-B3C3-49C45891A1DB}"/>
              </a:ext>
            </a:extLst>
          </p:cNvPr>
          <p:cNvSpPr txBox="1"/>
          <p:nvPr/>
        </p:nvSpPr>
        <p:spPr>
          <a:xfrm>
            <a:off x="9628235" y="2802286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SNAKES</a:t>
            </a:r>
          </a:p>
        </p:txBody>
      </p:sp>
    </p:spTree>
    <p:extLst>
      <p:ext uri="{BB962C8B-B14F-4D97-AF65-F5344CB8AC3E}">
        <p14:creationId xmlns:p14="http://schemas.microsoft.com/office/powerpoint/2010/main" val="2900754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78" y="1219201"/>
            <a:ext cx="7696200" cy="5019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6191" y="76201"/>
            <a:ext cx="5336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HORROR VACULI OF MOTIFS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ANIMALS, WATER , ELEMENTS &amp; PLANTS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ASSOCIATED WITH SEASONS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94250-AA43-4D03-A967-943AAF3B6F5A}"/>
              </a:ext>
            </a:extLst>
          </p:cNvPr>
          <p:cNvSpPr txBox="1"/>
          <p:nvPr/>
        </p:nvSpPr>
        <p:spPr>
          <a:xfrm>
            <a:off x="2189222" y="6217385"/>
            <a:ext cx="861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SNAKES with holes for sticks =used as sundial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EE983488-4403-45DD-B7BA-02DFC1004264}"/>
              </a:ext>
            </a:extLst>
          </p:cNvPr>
          <p:cNvSpPr/>
          <p:nvPr/>
        </p:nvSpPr>
        <p:spPr>
          <a:xfrm>
            <a:off x="5853684" y="5638799"/>
            <a:ext cx="484632" cy="646331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97D60-5453-4780-BB53-F101F65BADFF}"/>
              </a:ext>
            </a:extLst>
          </p:cNvPr>
          <p:cNvSpPr txBox="1"/>
          <p:nvPr/>
        </p:nvSpPr>
        <p:spPr>
          <a:xfrm>
            <a:off x="-86102" y="502746"/>
            <a:ext cx="3588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Use Art Vocabulary to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Describe Form &amp; Meaning: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List (3) Visual Qualities</a:t>
            </a:r>
            <a:r>
              <a:rPr lang="en-US" sz="2000" b="1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C10EE-2701-45A5-8494-8C3D286A3247}"/>
              </a:ext>
            </a:extLst>
          </p:cNvPr>
          <p:cNvSpPr txBox="1"/>
          <p:nvPr/>
        </p:nvSpPr>
        <p:spPr>
          <a:xfrm>
            <a:off x="9885422" y="426633"/>
            <a:ext cx="23324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Themes: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Sun Worship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Kingship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Time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Power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Cultural Id.</a:t>
            </a:r>
          </a:p>
        </p:txBody>
      </p:sp>
    </p:spTree>
    <p:extLst>
      <p:ext uri="{BB962C8B-B14F-4D97-AF65-F5344CB8AC3E}">
        <p14:creationId xmlns:p14="http://schemas.microsoft.com/office/powerpoint/2010/main" val="3073857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83E9-7463-4BDE-8ED7-11C4B0F65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1" y="68665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6000" b="1" dirty="0"/>
              <a:t>THEME:</a:t>
            </a:r>
            <a:br>
              <a:rPr lang="en-US" sz="6000" b="1" dirty="0"/>
            </a:br>
            <a:r>
              <a:rPr lang="en-US" sz="6000" b="1" dirty="0"/>
              <a:t>SUN WORSHIP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48F7B-2950-4E18-86BD-6E8A01F670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2606" y="2137412"/>
            <a:ext cx="4877594" cy="2068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806FD-00EB-4BC1-A963-705CDE97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916" y="2137412"/>
            <a:ext cx="5211284" cy="1967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7D9D9-B2C0-4E16-A84F-25BD5B4A1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2603" y="4474254"/>
            <a:ext cx="4877592" cy="2200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BA3BD-5B01-4899-9502-70D288164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916" y="4428270"/>
            <a:ext cx="5211284" cy="224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56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215AD-A579-461B-8E56-6665A7327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41" y="91948"/>
            <a:ext cx="3271588" cy="21038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3100" b="1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FEATHERS= SPIRITUALITY</a:t>
            </a:r>
            <a:br>
              <a:rPr lang="en-US" sz="3100" b="1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100" b="1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BIRD FLY IN THE SKY= HOME OF THE GODS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81ED0-1158-4661-985E-A18667D4E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53256" y="2287771"/>
            <a:ext cx="3976047" cy="4670237"/>
          </a:xfrm>
        </p:spPr>
        <p:txBody>
          <a:bodyPr vert="horz" lIns="0" tIns="45720" rIns="0" bIns="45720" rtlCol="0">
            <a:normAutofit fontScale="92500"/>
          </a:bodyPr>
          <a:lstStyle/>
          <a:p>
            <a:pPr algn="ctr" defTabSz="9144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Feathers were a very important part of the Aztec Economy</a:t>
            </a:r>
          </a:p>
          <a:p>
            <a:pPr algn="ctr" defTabSz="914400" fontAlgn="base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FF00"/>
              </a:solidFill>
            </a:endParaRPr>
          </a:p>
          <a:p>
            <a:pPr lvl="1" algn="ctr" defTabSz="9144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Art made of feathers were seen as a symbol of wealth and status</a:t>
            </a:r>
          </a:p>
          <a:p>
            <a:pPr lvl="1" algn="ctr" defTabSz="914400" fontAlgn="base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FF00"/>
              </a:solidFill>
            </a:endParaRPr>
          </a:p>
          <a:p>
            <a:pPr lvl="1" algn="ctr" defTabSz="9144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Were used to create fans and shields as well as headdresses</a:t>
            </a:r>
          </a:p>
          <a:p>
            <a:pPr lvl="1" algn="ctr" defTabSz="9144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Were also a part of a warrior’s clothing</a:t>
            </a:r>
          </a:p>
          <a:p>
            <a:pPr lvl="1" algn="ctr" defTabSz="914400" fontAlgn="base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FF00"/>
                </a:solidFill>
              </a:rPr>
              <a:t>Especially rare feathers were received as payment from cities conquered by the Aztec Empire</a:t>
            </a:r>
          </a:p>
          <a:p>
            <a:pPr defTabSz="9144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49E81F-0399-4792-9AE8-55910985CF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267" r="9783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4329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6C030-AEB8-404E-ABC8-063163D1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286605"/>
            <a:ext cx="11001375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Ruler's feather headdress </a:t>
            </a:r>
            <a:br>
              <a:rPr lang="en-US" b="1" dirty="0"/>
            </a:br>
            <a:r>
              <a:rPr lang="en-US" b="1" dirty="0"/>
              <a:t>(probably of Moctezuma II)</a:t>
            </a:r>
            <a:r>
              <a:rPr lang="en-US" dirty="0"/>
              <a:t> </a:t>
            </a:r>
            <a:br>
              <a:rPr lang="en-US" dirty="0"/>
            </a:br>
            <a:r>
              <a:rPr lang="en-US" sz="31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B8BEE-6779-41B2-AB0F-62CE44D116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188" y="1845733"/>
            <a:ext cx="5286375" cy="472566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400" b="1" dirty="0"/>
              <a:t>THEME-KINGSHIP &amp; POWER </a:t>
            </a:r>
          </a:p>
          <a:p>
            <a:pPr algn="ctr"/>
            <a:r>
              <a:rPr lang="en-US" sz="2400" b="1" dirty="0"/>
              <a:t>Anti=Colonial= In Austria &amp; Mexico wants it back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Form=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Increases wearers height &amp; verticality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Makes the wearer large &amp; more colorful (green, blue &amp; gold)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Originally has a bird’s beak= predator &amp; spiritual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/>
              <a:t>Function= Like CROWN/</a:t>
            </a:r>
          </a:p>
          <a:p>
            <a:pPr algn="ctr"/>
            <a:r>
              <a:rPr lang="en-US" sz="2400" b="1" dirty="0"/>
              <a:t>Ritual &amp; Ceremonial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216109-BA7F-4B2D-A94B-85587065B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286375" cy="40233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500" b="1" u="sng" dirty="0"/>
              <a:t>CONTEXT:</a:t>
            </a:r>
          </a:p>
          <a:p>
            <a:endParaRPr lang="en-US" sz="2000" b="1" u="sng" dirty="0"/>
          </a:p>
          <a:p>
            <a:pPr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21242C"/>
                </a:solidFill>
                <a:latin typeface="Times New Roman" panose="02020603050405020304" pitchFamily="18" charset="0"/>
              </a:rPr>
              <a:t>Presumably belonged to </a:t>
            </a:r>
            <a:r>
              <a:rPr lang="en-US" sz="2600" b="1" dirty="0" err="1">
                <a:solidFill>
                  <a:srgbClr val="21242C"/>
                </a:solidFill>
                <a:latin typeface="Times New Roman" panose="02020603050405020304" pitchFamily="18" charset="0"/>
              </a:rPr>
              <a:t>Motecuhzoma</a:t>
            </a:r>
            <a:r>
              <a:rPr lang="en-US" sz="2600" b="1" dirty="0">
                <a:solidFill>
                  <a:srgbClr val="21242C"/>
                </a:solidFill>
                <a:latin typeface="Times New Roman" panose="02020603050405020304" pitchFamily="18" charset="0"/>
              </a:rPr>
              <a:t> II, ruler of the Aztec Empire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21242C"/>
                </a:solidFill>
                <a:latin typeface="Times New Roman" panose="02020603050405020304" pitchFamily="18" charset="0"/>
              </a:rPr>
              <a:t>Capital of the Aztec Empire was Tenochtitlan (present-day Mexico City)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21242C"/>
                </a:solidFill>
                <a:latin typeface="Times New Roman" panose="02020603050405020304" pitchFamily="18" charset="0"/>
              </a:rPr>
              <a:t>Acquired by </a:t>
            </a:r>
            <a:r>
              <a:rPr lang="en-US" sz="2600" b="1" dirty="0" err="1">
                <a:solidFill>
                  <a:srgbClr val="21242C"/>
                </a:solidFill>
                <a:latin typeface="Times New Roman" panose="02020603050405020304" pitchFamily="18" charset="0"/>
              </a:rPr>
              <a:t>Hernán</a:t>
            </a:r>
            <a:r>
              <a:rPr lang="en-US" sz="2600" b="1" dirty="0">
                <a:solidFill>
                  <a:srgbClr val="21242C"/>
                </a:solidFill>
                <a:latin typeface="Times New Roman" panose="02020603050405020304" pitchFamily="18" charset="0"/>
              </a:rPr>
              <a:t> Cortés, a conquistador who led an expedition that led to the fall of the Aztec Empire</a:t>
            </a:r>
          </a:p>
          <a:p>
            <a:pPr marL="742950" lvl="1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21242C"/>
                </a:solidFill>
                <a:latin typeface="Times New Roman" panose="02020603050405020304" pitchFamily="18" charset="0"/>
              </a:rPr>
              <a:t>Sources vary on whether the headdress was gifted as a diplomatic gesture or taken forcefully </a:t>
            </a:r>
          </a:p>
          <a:p>
            <a:br>
              <a:rPr lang="en-US" dirty="0"/>
            </a:br>
            <a:endParaRPr lang="en-US" sz="2000" b="1" u="sng" dirty="0"/>
          </a:p>
          <a:p>
            <a:endParaRPr lang="en-US" sz="20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E80FF-4DE0-4871-B793-C20DEBF1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4" y="185739"/>
            <a:ext cx="3304318" cy="1551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190B77-A366-4627-BD2C-D1668DC87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185739"/>
            <a:ext cx="3304318" cy="155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7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D4A05-1EB4-4909-8D6C-6931F430F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5808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solidFill>
                  <a:schemeClr val="tx1"/>
                </a:solidFill>
              </a:rPr>
              <a:t>THEME:</a:t>
            </a:r>
            <a:br>
              <a:rPr lang="en-US" sz="6700" dirty="0">
                <a:solidFill>
                  <a:schemeClr val="tx1"/>
                </a:solidFill>
              </a:rPr>
            </a:br>
            <a:r>
              <a:rPr lang="en-US" sz="6700" dirty="0">
                <a:solidFill>
                  <a:schemeClr val="tx1"/>
                </a:solidFill>
              </a:rPr>
              <a:t>KINGSHIP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34F35-926C-4EE8-8492-558BC855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12" y="187712"/>
            <a:ext cx="3052763" cy="2767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D6C4E-CC22-4280-8C81-7B0944F40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787" y="1876425"/>
            <a:ext cx="3814762" cy="4323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18047B-E090-4BD9-A6FC-A6FC65ED5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31" y="3136405"/>
            <a:ext cx="3707724" cy="276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A6E73-DBE8-4FD4-9F64-9BAC96293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761" y="130563"/>
            <a:ext cx="3029975" cy="2767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34A34-173A-4E4E-8042-9BC058119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350" y="3206037"/>
            <a:ext cx="3638550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80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9ACBD-F238-40C5-9465-818292A1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u="sng" dirty="0">
                <a:solidFill>
                  <a:srgbClr val="FF0000"/>
                </a:solidFill>
              </a:rPr>
              <a:t>Tips for the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6E65C-2DA6-41D3-9D47-78EE2E4AF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041" y="1845734"/>
            <a:ext cx="4937760" cy="4023360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u="sng" dirty="0"/>
              <a:t>HARDWARE: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Open (2) Windows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5 minutes to upload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Security Procedure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Keep on EYE on the TIMER</a:t>
            </a:r>
          </a:p>
          <a:p>
            <a:pPr marL="0" indent="0">
              <a:buNone/>
            </a:pPr>
            <a:r>
              <a:rPr lang="en-US" sz="3200" dirty="0"/>
              <a:t>    =5 minute for upload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Type or Write the Prompt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Free Up Your Internet</a:t>
            </a:r>
          </a:p>
          <a:p>
            <a:pPr marL="0" indent="0">
              <a:buNone/>
            </a:pPr>
            <a:r>
              <a:rPr lang="en-US" sz="3200" dirty="0"/>
              <a:t>      = No Games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endParaRPr lang="en-US" sz="3200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EF4FB-98E9-442A-A4DB-893B0B8CF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5720" y="1845734"/>
            <a:ext cx="4937760" cy="4326466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u="sng" dirty="0"/>
              <a:t>CONTENT: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Organize your Notes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Open Book &amp; Notes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NO Time for Research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Use What You KNOW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Theme= </a:t>
            </a:r>
          </a:p>
          <a:p>
            <a:pPr marL="0" indent="0">
              <a:buNone/>
            </a:pPr>
            <a:r>
              <a:rPr lang="en-US" sz="3200" dirty="0"/>
              <a:t>*Use the provided Works, </a:t>
            </a:r>
          </a:p>
          <a:p>
            <a:pPr marL="0" indent="0">
              <a:buNone/>
            </a:pPr>
            <a:r>
              <a:rPr lang="en-US" sz="3200" dirty="0"/>
              <a:t>*Works form Unites 7-10,</a:t>
            </a:r>
          </a:p>
          <a:p>
            <a:pPr marL="0" indent="0">
              <a:buNone/>
            </a:pPr>
            <a:r>
              <a:rPr lang="en-US" sz="3200" dirty="0"/>
              <a:t>*Any work You Know</a:t>
            </a:r>
            <a:br>
              <a:rPr lang="en-US" sz="3200" dirty="0"/>
            </a:b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endParaRPr lang="en-US" sz="32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C5E51-152E-461B-A28C-6993C7514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0" y="1845734"/>
            <a:ext cx="2910839" cy="350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64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1804" y="-50267"/>
            <a:ext cx="90561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FF0000"/>
                </a:solidFill>
              </a:rPr>
              <a:t>OLMEC MASKS= Communicates Cultural Identity</a:t>
            </a:r>
          </a:p>
          <a:p>
            <a:pPr algn="ctr"/>
            <a:r>
              <a:rPr lang="en-US" dirty="0"/>
              <a:t>OLMEC=earliest Central American civilization and laid the foundations for subsequent societies</a:t>
            </a:r>
          </a:p>
          <a:p>
            <a:pPr algn="ctr"/>
            <a:r>
              <a:rPr lang="en-US" dirty="0"/>
              <a:t>Mask looks like OLMEC Sculptures</a:t>
            </a:r>
          </a:p>
          <a:p>
            <a:pPr algn="ctr"/>
            <a:r>
              <a:rPr lang="en-US" dirty="0"/>
              <a:t>Connects to Ancestors &amp; History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1950720" y="2328483"/>
            <a:ext cx="8473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Worn around the neck as a pendant=JEWELRY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    *** </a:t>
            </a:r>
            <a:r>
              <a:rPr lang="en-US" b="1" dirty="0">
                <a:solidFill>
                  <a:srgbClr val="FF0000"/>
                </a:solidFill>
              </a:rPr>
              <a:t>No Eye Slits or Nose Holes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Toothless, down-turned mouth and infant-like face are typical of Olmec art.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Small &amp; Symmetric=Personal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Ears are perforated and the mask may have originally been decorated with piercings.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 On </a:t>
            </a:r>
            <a:r>
              <a:rPr lang="en-US" b="1" dirty="0">
                <a:solidFill>
                  <a:srgbClr val="FF0000"/>
                </a:solidFill>
              </a:rPr>
              <a:t>either side of the mouth are two Olmec glyphs (picture signs)=the earliest known writing in America.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60" y="2466529"/>
            <a:ext cx="1743360" cy="2699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2230" y="2466529"/>
            <a:ext cx="1762410" cy="285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7181" y="6360527"/>
            <a:ext cx="2944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POWER &amp; AUTHORITY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05832" y="6396335"/>
            <a:ext cx="2490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STATUS &amp; WEALTH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816" y="723767"/>
            <a:ext cx="1934634" cy="1566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464" y="706443"/>
            <a:ext cx="1726347" cy="1573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118" y="1242394"/>
            <a:ext cx="1936714" cy="10860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A5AFF7-DCEA-4DA3-AC21-F5F19EBBC5CC}"/>
              </a:ext>
            </a:extLst>
          </p:cNvPr>
          <p:cNvSpPr/>
          <p:nvPr/>
        </p:nvSpPr>
        <p:spPr>
          <a:xfrm>
            <a:off x="2147181" y="4585365"/>
            <a:ext cx="79854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22222"/>
                </a:solidFill>
                <a:latin typeface="Roboto"/>
              </a:rPr>
              <a:t>This 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Olmec mask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was </a:t>
            </a:r>
            <a:r>
              <a:rPr lang="en-US" b="1" dirty="0">
                <a:latin typeface="Roboto"/>
              </a:rPr>
              <a:t>worn around the neck as a pendant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. It may have provided 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the wearer with a new identity as an ancestor or deity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- perhaps as the 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Olmec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rain god. </a:t>
            </a:r>
          </a:p>
          <a:p>
            <a:pPr algn="ctr"/>
            <a:r>
              <a:rPr lang="en-US" dirty="0">
                <a:solidFill>
                  <a:srgbClr val="222222"/>
                </a:solidFill>
                <a:latin typeface="Roboto"/>
              </a:rPr>
              <a:t>The </a:t>
            </a:r>
            <a:r>
              <a:rPr lang="en-US" b="1" dirty="0">
                <a:latin typeface="Roboto"/>
              </a:rPr>
              <a:t>distinctive toothless, down-turned mouth and infant-like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face are typical of 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Olmec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art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93665-1958-49BF-A3C7-553B38242DFA}"/>
              </a:ext>
            </a:extLst>
          </p:cNvPr>
          <p:cNvSpPr txBox="1"/>
          <p:nvPr/>
        </p:nvSpPr>
        <p:spPr>
          <a:xfrm rot="21058537">
            <a:off x="82111" y="755008"/>
            <a:ext cx="2568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Olmec Stone Mask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 900-400 B.C.E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    Greenstone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D640B8-D615-4D57-8A84-24845A6210BE}"/>
              </a:ext>
            </a:extLst>
          </p:cNvPr>
          <p:cNvSpPr/>
          <p:nvPr/>
        </p:nvSpPr>
        <p:spPr>
          <a:xfrm rot="746926">
            <a:off x="9692587" y="920771"/>
            <a:ext cx="3062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Olmec Stone Mask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 900-400 B.C.E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    Greenstone</a:t>
            </a:r>
          </a:p>
        </p:txBody>
      </p:sp>
    </p:spTree>
    <p:extLst>
      <p:ext uri="{BB962C8B-B14F-4D97-AF65-F5344CB8AC3E}">
        <p14:creationId xmlns:p14="http://schemas.microsoft.com/office/powerpoint/2010/main" val="2938052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B8DF1-EAFB-4A71-8AC3-610F26775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62765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Theme: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Wearable art illustrating Status &amp; Wealth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3EECC-D6A3-4DE1-81D7-D4DE898BD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682590"/>
            <a:ext cx="4924425" cy="1928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5D7F6-0397-4616-A2C1-06684424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62125"/>
            <a:ext cx="5242560" cy="1769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47DE5-41B8-4010-94DA-A65D2B841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925253"/>
            <a:ext cx="3032760" cy="2769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9BF44-3F60-43A4-8755-A2B3F026C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583" y="3925253"/>
            <a:ext cx="4188142" cy="2658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A25F6-72F8-4A5E-9EBF-9B4D04DF8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698" y="3925252"/>
            <a:ext cx="3558539" cy="265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89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2711-C978-44BB-937A-045208FB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THEME: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MASKS honor cultural traditions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091FAD-0C0A-47A2-B4D6-C55969C95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3125" y="1881981"/>
            <a:ext cx="3089275" cy="317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845215-6135-4D8A-B1F5-490AA1587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1881981"/>
            <a:ext cx="2581275" cy="4314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F0F75-474A-43A4-931C-CCF1F179B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83" y="1800225"/>
            <a:ext cx="2946554" cy="3257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D48D2-939F-4B0F-9BBE-8504429EC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823" y="1800224"/>
            <a:ext cx="1968501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6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8A2B-BE2A-4C54-8D7F-1A84BF950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31" y="393133"/>
            <a:ext cx="11014229" cy="103942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Go to My Website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To View &amp; add images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YOU WILL NEED 7 PAGES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F2F7C0-3E8F-408E-9ED1-E17954994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041" y="1752600"/>
            <a:ext cx="9265920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6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1316931" y="446150"/>
            <a:ext cx="5821531" cy="136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>
              <a:lnSpc>
                <a:spcPct val="115000"/>
              </a:lnSpc>
              <a:defRPr>
                <a:latin typeface="MinionPro-Regular"/>
                <a:ea typeface="MinionPro-Regular"/>
                <a:cs typeface="MinionPro-Regular"/>
                <a:sym typeface="MinionPro-Regular"/>
              </a:defRPr>
            </a:lvl1pPr>
          </a:lstStyle>
          <a:p>
            <a:pPr algn="ctr" defTabSz="685800"/>
            <a:r>
              <a:rPr sz="2400" b="1" u="sng" kern="0" dirty="0">
                <a:solidFill>
                  <a:sysClr val="windowText" lastClr="000000"/>
                </a:solidFill>
              </a:rPr>
              <a:t>155. Yaxchilán</a:t>
            </a:r>
            <a:r>
              <a:rPr lang="en-US" sz="2400" b="1" u="sng" kern="0" dirty="0">
                <a:solidFill>
                  <a:sysClr val="windowText" lastClr="000000"/>
                </a:solidFill>
              </a:rPr>
              <a:t>= City Scape</a:t>
            </a:r>
          </a:p>
          <a:p>
            <a:pPr algn="ctr" defTabSz="685800"/>
            <a:r>
              <a:rPr sz="2400" kern="0" dirty="0">
                <a:solidFill>
                  <a:sysClr val="windowText" lastClr="000000"/>
                </a:solidFill>
              </a:rPr>
              <a:t>Chiapas, Mexico. Maya. 725 C.E. Limestone (architectural complex). (3 images)</a:t>
            </a:r>
          </a:p>
        </p:txBody>
      </p:sp>
      <p:pic>
        <p:nvPicPr>
          <p:cNvPr id="66" name="image7.jpg" descr="http://travelerspress.com/images/1011/mayan-ruins/2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91540" y="1653116"/>
            <a:ext cx="3539888" cy="168486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2520512" y="3379889"/>
            <a:ext cx="1667934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1200"/>
            </a:lvl1pPr>
          </a:lstStyle>
          <a:p>
            <a:pPr defTabSz="685800">
              <a:defRPr sz="1800"/>
            </a:pPr>
            <a:r>
              <a:rPr sz="900" kern="0">
                <a:solidFill>
                  <a:sysClr val="windowText" lastClr="000000"/>
                </a:solidFill>
              </a:rPr>
              <a:t>Structure 40</a:t>
            </a:r>
          </a:p>
        </p:txBody>
      </p:sp>
      <p:pic>
        <p:nvPicPr>
          <p:cNvPr id="68" name="image8.jpeg" descr="http://upload.wikimedia.org/wikipedia/commons/c/cd/Yaxchilan_Structure_3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013891" y="3892645"/>
            <a:ext cx="2305316" cy="1728987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2633134" y="5718886"/>
            <a:ext cx="1456268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1200"/>
            </a:lvl1pPr>
          </a:lstStyle>
          <a:p>
            <a:pPr defTabSz="685800">
              <a:defRPr sz="1800"/>
            </a:pPr>
            <a:r>
              <a:rPr sz="900" kern="0">
                <a:solidFill>
                  <a:sysClr val="windowText" lastClr="000000"/>
                </a:solidFill>
              </a:rPr>
              <a:t>Structure 33</a:t>
            </a:r>
          </a:p>
        </p:txBody>
      </p:sp>
      <p:pic>
        <p:nvPicPr>
          <p:cNvPr id="70" name="image9.jpg" descr="https://learner.org/courses/globalart/assets/non_flash_386/work_237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560143" y="1760704"/>
            <a:ext cx="2133123" cy="323837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5105400" y="5092358"/>
            <a:ext cx="195651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1400"/>
            </a:lvl1pPr>
          </a:lstStyle>
          <a:p>
            <a:pPr defTabSz="685800">
              <a:defRPr sz="1800"/>
            </a:pPr>
            <a:r>
              <a:rPr sz="1050" kern="0" dirty="0">
                <a:solidFill>
                  <a:sysClr val="windowText" lastClr="000000"/>
                </a:solidFill>
              </a:rPr>
              <a:t>Lintel 25, Structure 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61914" y="544960"/>
            <a:ext cx="45637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Central Maya site, located just inside Mexico, on the Mexico/Guatemala border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FF0000"/>
                </a:solidFill>
              </a:rPr>
              <a:t>Located along a important waterway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Ancient name for the city was Pa’ Chan meaning </a:t>
            </a:r>
            <a:r>
              <a:rPr lang="en-US" kern="0" dirty="0">
                <a:solidFill>
                  <a:srgbClr val="FF0000"/>
                </a:solidFill>
              </a:rPr>
              <a:t>cleft of broken sky, or split-sky place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Across the river two mountains split the sky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Buildings were made </a:t>
            </a:r>
            <a:r>
              <a:rPr lang="en-US" kern="0" dirty="0">
                <a:solidFill>
                  <a:srgbClr val="FF0000"/>
                </a:solidFill>
              </a:rPr>
              <a:t>to align with the rising sun on the summer solstice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FF0000"/>
                </a:solidFill>
              </a:rPr>
              <a:t>Cleft is symbolic formation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FF0000"/>
                </a:solidFill>
              </a:rPr>
              <a:t>Dent in head of symbolic jaguar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FF0000"/>
                </a:solidFill>
              </a:rPr>
              <a:t>Splitting of the corn seed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FF0000"/>
                </a:solidFill>
              </a:rPr>
              <a:t>References birth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u="sng" kern="0" dirty="0">
                <a:solidFill>
                  <a:sysClr val="windowText" lastClr="000000"/>
                </a:solidFill>
              </a:rPr>
              <a:t>June solstice sunrise rises between the two mountains and hits structure 33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1652" y="6141896"/>
            <a:ext cx="5335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Like STONEHENGE=Aligned with Solstice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024" y="5534221"/>
            <a:ext cx="3699568" cy="10207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A2B640-CF43-473C-BA38-458F36EC758B}"/>
                  </a:ext>
                </a:extLst>
              </p14:cNvPr>
              <p14:cNvContentPartPr/>
              <p14:nvPr/>
            </p14:nvContentPartPr>
            <p14:xfrm>
              <a:off x="2131320" y="4093200"/>
              <a:ext cx="5129640" cy="1293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A2B640-CF43-473C-BA38-458F36EC75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1960" y="4083840"/>
                <a:ext cx="5148360" cy="13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412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DB4B7D-6E19-4B1E-A0ED-621919C15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B196DE-BC07-4C0A-9A6F-6FFD5F775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3C32D-C8E0-49CB-AF18-A6A13B7FE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5E3DF13-4412-4927-AA38-F077B5A4C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569EC13-67CE-4C90-95BA-1F7D7F3D3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A59492E-0F24-4A22-B24D-A110B403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E7CA313-2F4B-4574-8399-12EF6A1BF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F6AB9-6B84-4109-A087-A1AE57632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2" r="2107"/>
          <a:stretch/>
        </p:blipFill>
        <p:spPr>
          <a:xfrm>
            <a:off x="-1" y="10"/>
            <a:ext cx="6095997" cy="4530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0ABB0C-97ED-49AD-8773-04DF3948C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" r="13034"/>
          <a:stretch/>
        </p:blipFill>
        <p:spPr>
          <a:xfrm>
            <a:off x="6096004" y="10"/>
            <a:ext cx="6095996" cy="45300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CA9283-1FA4-4236-82BF-E9747BA5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148970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3100" u="sng" cap="all" spc="-100" dirty="0" err="1">
                <a:solidFill>
                  <a:schemeClr val="tx1"/>
                </a:solidFill>
              </a:rPr>
              <a:t>Yaxchilan</a:t>
            </a:r>
            <a:br>
              <a:rPr lang="en-US" sz="3100" u="sng" cap="all" spc="-100" dirty="0">
                <a:solidFill>
                  <a:schemeClr val="tx1"/>
                </a:solidFill>
              </a:rPr>
            </a:br>
            <a:r>
              <a:rPr lang="en-US" sz="3100" u="sng" cap="all" spc="-100" dirty="0">
                <a:solidFill>
                  <a:schemeClr val="tx1"/>
                </a:solidFill>
              </a:rPr>
              <a:t>Mayan City Scape</a:t>
            </a:r>
            <a:br>
              <a:rPr lang="en-US" sz="3100" u="sng" cap="all" spc="-100" dirty="0">
                <a:solidFill>
                  <a:schemeClr val="tx1"/>
                </a:solidFill>
              </a:rPr>
            </a:br>
            <a:r>
              <a:rPr lang="en-US" sz="3100" u="sng" cap="all" spc="-1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one of the most powerful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hlinkClick r:id="rId4" tooltip="Maya civiliz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 states along the course of the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hlinkClick r:id="rId5" tooltip="Usumacinta Riv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Usumacinta River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, </a:t>
            </a:r>
            <a:br>
              <a:rPr lang="en-US" sz="3100" u="sng" cap="all" spc="-100" dirty="0">
                <a:solidFill>
                  <a:schemeClr val="tx1"/>
                </a:solidFill>
              </a:rPr>
            </a:br>
            <a:endParaRPr lang="en-US" sz="3100" u="sng" cap="all" spc="-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0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658D-F1E1-4AC4-9662-C8CDE92D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THEME:</a:t>
            </a:r>
            <a:br>
              <a:rPr lang="en-US" b="1" dirty="0"/>
            </a:br>
            <a:r>
              <a:rPr lang="en-US" b="1" dirty="0"/>
              <a:t>CITY SCAPES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9EB873-F871-47B3-B800-A45AE1EEF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6" y="3219794"/>
            <a:ext cx="3526633" cy="2995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ED81-6C3F-4E85-9C15-269E1C9E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429321"/>
            <a:ext cx="3405188" cy="2517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D4E76-32F1-4933-8A14-9BD4C54A0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189" y="522104"/>
            <a:ext cx="3657601" cy="2424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D29C2-C56E-49FF-80EA-19D05693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703" y="3219794"/>
            <a:ext cx="3526633" cy="2995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63AC2-D3FB-49FF-9981-D229A84DA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216" y="2840225"/>
            <a:ext cx="3526633" cy="29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4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B356E-A1A6-4DBE-BBDF-3D0A318D5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52" y="1357601"/>
            <a:ext cx="5319224" cy="4037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7F44D-82E2-4C48-BF08-C9E5567F9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187" y="430709"/>
            <a:ext cx="4070073" cy="29304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F688F7-6641-4899-BD53-69525D6FBE93}"/>
              </a:ext>
            </a:extLst>
          </p:cNvPr>
          <p:cNvSpPr txBox="1"/>
          <p:nvPr/>
        </p:nvSpPr>
        <p:spPr>
          <a:xfrm>
            <a:off x="6552902" y="3515240"/>
            <a:ext cx="51272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FORMAL Characteristics</a:t>
            </a:r>
          </a:p>
          <a:p>
            <a:pPr marL="342900" indent="-342900">
              <a:buAutoNum type="arabicParenR"/>
            </a:pPr>
            <a:r>
              <a:rPr lang="en-US" dirty="0"/>
              <a:t>Elevated = Power &amp; Flooding</a:t>
            </a:r>
          </a:p>
          <a:p>
            <a:pPr marL="342900" indent="-342900">
              <a:buAutoNum type="arabicParenR"/>
            </a:pPr>
            <a:r>
              <a:rPr lang="en-US" dirty="0"/>
              <a:t>Post &amp; Lintel Construction &amp; Ashlar Masonry</a:t>
            </a:r>
          </a:p>
          <a:p>
            <a:pPr marL="342900" indent="-342900">
              <a:buAutoNum type="arabicParenR"/>
            </a:pPr>
            <a:r>
              <a:rPr lang="en-US" dirty="0"/>
              <a:t>On Mountain in Rainforest</a:t>
            </a:r>
          </a:p>
          <a:p>
            <a:r>
              <a:rPr lang="en-US" dirty="0"/>
              <a:t>      = Sacred &amp; Protected</a:t>
            </a:r>
          </a:p>
          <a:p>
            <a:r>
              <a:rPr lang="en-US" dirty="0"/>
              <a:t>4) Chief’s Head-Dress Like Roof =</a:t>
            </a:r>
          </a:p>
          <a:p>
            <a:r>
              <a:rPr lang="en-US" dirty="0"/>
              <a:t>     =Power &amp; Authority </a:t>
            </a:r>
          </a:p>
          <a:p>
            <a:r>
              <a:rPr lang="en-US" dirty="0"/>
              <a:t>5) Structure 33= Aligned to the Sun</a:t>
            </a:r>
          </a:p>
          <a:p>
            <a:r>
              <a:rPr lang="en-US" dirty="0"/>
              <a:t>6) Clefts= Jaguar, Corn &amp; Birth Canal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55781-8F62-4B5A-A9BD-481010CED3F1}"/>
              </a:ext>
            </a:extLst>
          </p:cNvPr>
          <p:cNvSpPr txBox="1"/>
          <p:nvPr/>
        </p:nvSpPr>
        <p:spPr>
          <a:xfrm>
            <a:off x="5638800" y="296458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14991-D0A4-42ED-AFF7-D7C329D3C3A5}"/>
              </a:ext>
            </a:extLst>
          </p:cNvPr>
          <p:cNvSpPr txBox="1"/>
          <p:nvPr/>
        </p:nvSpPr>
        <p:spPr>
          <a:xfrm>
            <a:off x="1900732" y="446966"/>
            <a:ext cx="3515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DRAW </a:t>
            </a:r>
          </a:p>
          <a:p>
            <a:r>
              <a:rPr lang="en-US" sz="2400" b="1" dirty="0"/>
              <a:t>Yaxchilan Structure 33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830F2A-8F5A-462F-9064-8F1C745A5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456" y="4486799"/>
            <a:ext cx="746838" cy="957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E36389-DE3F-4DC8-9ACD-F1BE134E9061}"/>
              </a:ext>
            </a:extLst>
          </p:cNvPr>
          <p:cNvSpPr txBox="1"/>
          <p:nvPr/>
        </p:nvSpPr>
        <p:spPr>
          <a:xfrm>
            <a:off x="5432654" y="41401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89D428-5500-46BC-900E-8B0DE991C1AC}"/>
              </a:ext>
            </a:extLst>
          </p:cNvPr>
          <p:cNvSpPr txBox="1"/>
          <p:nvPr/>
        </p:nvSpPr>
        <p:spPr>
          <a:xfrm>
            <a:off x="2129332" y="342900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F436F4-2FF0-40AB-B2D4-7A1B02E853EF}"/>
              </a:ext>
            </a:extLst>
          </p:cNvPr>
          <p:cNvSpPr txBox="1"/>
          <p:nvPr/>
        </p:nvSpPr>
        <p:spPr>
          <a:xfrm>
            <a:off x="1706608" y="4946401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3CED01-103D-4001-8D1B-C833D9334E9A}"/>
              </a:ext>
            </a:extLst>
          </p:cNvPr>
          <p:cNvSpPr txBox="1"/>
          <p:nvPr/>
        </p:nvSpPr>
        <p:spPr>
          <a:xfrm>
            <a:off x="1500806" y="22595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520C4A-B13E-42FD-B302-4ABF9A5B8C5E}"/>
              </a:ext>
            </a:extLst>
          </p:cNvPr>
          <p:cNvSpPr txBox="1"/>
          <p:nvPr/>
        </p:nvSpPr>
        <p:spPr>
          <a:xfrm>
            <a:off x="5844946" y="2628900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6)</a:t>
            </a:r>
            <a:r>
              <a:rPr lang="en-US" dirty="0"/>
              <a:t>(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855DA7-95E4-44AB-A4A3-F014C1B7C61F}"/>
              </a:ext>
            </a:extLst>
          </p:cNvPr>
          <p:cNvCxnSpPr>
            <a:cxnSpLocks/>
          </p:cNvCxnSpPr>
          <p:nvPr/>
        </p:nvCxnSpPr>
        <p:spPr>
          <a:xfrm flipH="1">
            <a:off x="3863340" y="2813566"/>
            <a:ext cx="1909349" cy="1704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97DFC7-C95F-42DC-B089-0CE1EEC42672}"/>
              </a:ext>
            </a:extLst>
          </p:cNvPr>
          <p:cNvCxnSpPr>
            <a:cxnSpLocks/>
          </p:cNvCxnSpPr>
          <p:nvPr/>
        </p:nvCxnSpPr>
        <p:spPr>
          <a:xfrm flipH="1">
            <a:off x="3712380" y="2943319"/>
            <a:ext cx="2232660" cy="7243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0E25520-7B86-4EAD-8D14-E6427CB7D3C8}"/>
                  </a:ext>
                </a:extLst>
              </p14:cNvPr>
              <p14:cNvContentPartPr/>
              <p14:nvPr/>
            </p14:nvContentPartPr>
            <p14:xfrm>
              <a:off x="3473640" y="120564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0E25520-7B86-4EAD-8D14-E6427CB7D3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64280" y="119628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Sun 23">
            <a:extLst>
              <a:ext uri="{FF2B5EF4-FFF2-40B4-BE49-F238E27FC236}">
                <a16:creationId xmlns:a16="http://schemas.microsoft.com/office/drawing/2014/main" id="{9C348F1A-5119-4815-9910-92B9CAB7B1B2}"/>
              </a:ext>
            </a:extLst>
          </p:cNvPr>
          <p:cNvSpPr/>
          <p:nvPr/>
        </p:nvSpPr>
        <p:spPr>
          <a:xfrm>
            <a:off x="3097530" y="1135182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9BC768-9CD2-486A-B353-CEDC60F82FF5}"/>
              </a:ext>
            </a:extLst>
          </p:cNvPr>
          <p:cNvSpPr txBox="1"/>
          <p:nvPr/>
        </p:nvSpPr>
        <p:spPr>
          <a:xfrm>
            <a:off x="4776655" y="146262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5)</a:t>
            </a:r>
          </a:p>
        </p:txBody>
      </p:sp>
    </p:spTree>
    <p:extLst>
      <p:ext uri="{BB962C8B-B14F-4D97-AF65-F5344CB8AC3E}">
        <p14:creationId xmlns:p14="http://schemas.microsoft.com/office/powerpoint/2010/main" val="154344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B28E-0FB1-4EF6-8018-29502041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420662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Theme: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BUIDINGS WITH CULTURAL/RELIGIOUS NARRATIVES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D536A-304F-4A14-86AC-AD656555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740" y="1466202"/>
            <a:ext cx="3543300" cy="2143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8F6DD-42CC-4DEF-AAA8-10E976097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62" y="3873816"/>
            <a:ext cx="2004058" cy="2867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D1FBF-6B0D-4312-8702-202FE3DAE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" y="1466202"/>
            <a:ext cx="3379470" cy="2149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F25AE6-6041-497A-93A8-0A5F214E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" y="4099561"/>
            <a:ext cx="4408170" cy="2337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E6920-5769-464D-9A13-B0B4373E1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290" y="4099561"/>
            <a:ext cx="3931920" cy="2337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D3ACFF-52FF-4614-90DA-C1AE371DE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830" y="1966264"/>
            <a:ext cx="373761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0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REE.pptx" id="{E781C72B-3D65-4B8D-9071-33B66AF0EF30}" vid="{3A5A58F2-9BE1-435C-B12D-88FD9BF70179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59927E4-E194-47BE-91C2-B87D50CF51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4A532A-EA0D-41F9-B458-AF9358EF2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92E9E5-79AF-4029-8FCA-9C327D54FD8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1886</Words>
  <Application>Microsoft Office PowerPoint</Application>
  <PresentationFormat>Widescreen</PresentationFormat>
  <Paragraphs>311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Arial</vt:lpstr>
      <vt:lpstr>Avenir Next LT Pro</vt:lpstr>
      <vt:lpstr>Avenir Next LT Pro Light</vt:lpstr>
      <vt:lpstr>Book Antiqua</vt:lpstr>
      <vt:lpstr>Calibri</vt:lpstr>
      <vt:lpstr>Calibri Light</vt:lpstr>
      <vt:lpstr>Century Gothic</vt:lpstr>
      <vt:lpstr>Garamond</vt:lpstr>
      <vt:lpstr>Georgia</vt:lpstr>
      <vt:lpstr>Goudy Old Style</vt:lpstr>
      <vt:lpstr>MinionPro-Regular</vt:lpstr>
      <vt:lpstr>Roboto</vt:lpstr>
      <vt:lpstr>Times New Roman</vt:lpstr>
      <vt:lpstr>Wingdings</vt:lpstr>
      <vt:lpstr>Wingdings 2</vt:lpstr>
      <vt:lpstr>SavonVTI</vt:lpstr>
      <vt:lpstr>SlateVTI</vt:lpstr>
      <vt:lpstr>Retrospect</vt:lpstr>
      <vt:lpstr>Apothecary</vt:lpstr>
      <vt:lpstr> Indigenous American Art</vt:lpstr>
      <vt:lpstr>REMEMBER THE TWO TYPES OF QUESTIONS ON THE 2020 EXAM KEEP THIS IN MIND AS YOU LEARN NEW ART WORKS</vt:lpstr>
      <vt:lpstr>Tips for the Exam</vt:lpstr>
      <vt:lpstr>Go to My Website  To View &amp; add images YOU WILL NEED 7 PAGES</vt:lpstr>
      <vt:lpstr>PowerPoint Presentation</vt:lpstr>
      <vt:lpstr>Yaxchilan Mayan City Scape  one of the most powerful Maya states along the course of the Usumacinta River,  </vt:lpstr>
      <vt:lpstr>THEME: CITY SCAPES</vt:lpstr>
      <vt:lpstr>PowerPoint Presentation</vt:lpstr>
      <vt:lpstr>Theme:  BUIDINGS WITH CULTURAL/RELIGIOUS NARRATIVES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Theme: Art that Combines Text &amp; Imagery to Tell Narrative</vt:lpstr>
      <vt:lpstr>Theme: Depiction of Female Form as Cultural Motif</vt:lpstr>
      <vt:lpstr>PowerPoint Presentation</vt:lpstr>
      <vt:lpstr>PowerPoint Presentation</vt:lpstr>
      <vt:lpstr>Theme: Sacred Spaces that Communicate Cultural Identity</vt:lpstr>
      <vt:lpstr>PowerPoint Presentation</vt:lpstr>
      <vt:lpstr>PowerPoint Presentation</vt:lpstr>
      <vt:lpstr>SACRED OBJECTS THAT  ILLUSTRATE A CULTURAL NARRATIVE</vt:lpstr>
      <vt:lpstr>PowerPoint Presentation</vt:lpstr>
      <vt:lpstr>PowerPoint Presentation</vt:lpstr>
      <vt:lpstr>   THEME: SUN WORSHIP </vt:lpstr>
      <vt:lpstr>FEATHERS= SPIRITUALITY  BIRD FLY IN THE SKY= HOME OF THE GODS</vt:lpstr>
      <vt:lpstr>Ruler's feather headdress  (probably of Moctezuma II)   </vt:lpstr>
      <vt:lpstr>THEME: KINGSHIP </vt:lpstr>
      <vt:lpstr>PowerPoint Presentation</vt:lpstr>
      <vt:lpstr>Theme: Wearable art illustrating Status &amp; Wealth </vt:lpstr>
      <vt:lpstr>THEME: MASKS honor cultural traditions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2020-04-17T16:06:25Z</dcterms:created>
  <dcterms:modified xsi:type="dcterms:W3CDTF">2020-04-17T21:10:12Z</dcterms:modified>
</cp:coreProperties>
</file>