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900" y="2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lang="en-US" dirty="0"/>
              <a:t>11/6/2016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9344" y="938785"/>
            <a:ext cx="9144000" cy="340232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Byzantine </a:t>
            </a:r>
            <a:br>
              <a:rPr lang="en-US" dirty="0"/>
            </a:br>
            <a:r>
              <a:rPr lang="en-US" dirty="0"/>
              <a:t>Collage &amp;</a:t>
            </a:r>
            <a:br>
              <a:rPr lang="en-US" dirty="0"/>
            </a:br>
            <a:r>
              <a:rPr lang="en-US" dirty="0"/>
              <a:t>Architecture Essay</a:t>
            </a:r>
            <a:br>
              <a:rPr lang="en-US" dirty="0"/>
            </a:br>
            <a:r>
              <a:rPr lang="en-US" dirty="0"/>
              <a:t>Pre-Writing</a:t>
            </a:r>
            <a:br>
              <a:rPr lang="en-US" dirty="0"/>
            </a:br>
            <a:br>
              <a:rPr lang="en-US" dirty="0"/>
            </a:b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129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0375" y="160338"/>
            <a:ext cx="11900078" cy="1325563"/>
          </a:xfrm>
        </p:spPr>
        <p:txBody>
          <a:bodyPr>
            <a:noAutofit/>
          </a:bodyPr>
          <a:lstStyle/>
          <a:p>
            <a:pPr algn="ctr"/>
            <a:r>
              <a:rPr lang="en-US" sz="3200" b="1" u="sng" dirty="0"/>
              <a:t>IN A DETAILED VENN DIAGRAM</a:t>
            </a:r>
            <a:br>
              <a:rPr lang="en-US" sz="3200" b="1" u="sng" dirty="0"/>
            </a:br>
            <a:r>
              <a:rPr lang="en-US" sz="3200" b="1" u="sng" dirty="0"/>
              <a:t>OUTLINE THE DIFFERENCES &amp; SIMILARITIES</a:t>
            </a:r>
            <a:br>
              <a:rPr lang="en-US" sz="3200" b="1" u="sng" dirty="0"/>
            </a:br>
            <a:r>
              <a:rPr lang="en-US" sz="3200" b="1" u="sng" dirty="0"/>
              <a:t>Hagia Sophia and San Vitale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125061" y="1646648"/>
            <a:ext cx="10233800" cy="4866864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FFFF00"/>
                </a:solidFill>
              </a:rPr>
              <a:t>Include: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FF00"/>
                </a:solidFill>
              </a:rPr>
              <a:t>Location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FF00"/>
                </a:solidFill>
              </a:rPr>
              <a:t>Architecture Features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FF00"/>
                </a:solidFill>
              </a:rPr>
              <a:t>Interior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FF00"/>
                </a:solidFill>
              </a:rPr>
              <a:t>Important Art Pieces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FF00"/>
                </a:solidFill>
              </a:rPr>
              <a:t>LAYOUT**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FF00"/>
                </a:solidFill>
              </a:rPr>
              <a:t>Patron &amp; Religion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FF00"/>
                </a:solidFill>
              </a:rPr>
              <a:t>Size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FF00"/>
                </a:solidFill>
              </a:rPr>
              <a:t>Shape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FF00"/>
                </a:solidFill>
              </a:rPr>
              <a:t>Window &amp; Entrances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FF00"/>
                </a:solidFill>
              </a:rPr>
              <a:t>Political &amp; Historical Details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dirty="0">
                <a:solidFill>
                  <a:srgbClr val="FFFF00"/>
                </a:solidFill>
              </a:rPr>
              <a:t>Original &amp; Present Day Usage</a:t>
            </a:r>
          </a:p>
          <a:p>
            <a:pPr algn="ctr"/>
            <a:endParaRPr lang="en-US" dirty="0"/>
          </a:p>
        </p:txBody>
      </p:sp>
      <p:sp>
        <p:nvSpPr>
          <p:cNvPr id="7" name="AutoShape 2" descr="data:image/jpeg;base64,/9j/4AAQSkZJRgABAQAAAQABAAD/2wCEAAkGBxQTEhQUExQVFhQXFhkYFxcYFx0dFxUXFxgdFx4cGRgYHSggGhwnHB8bITEhJSorLi4uGx8zODMsNygtLisBCgoKDg0OGxAQGy0kICQwLCw0LzQ0LywsLCwsLCwsLCwsLCwsLCwsLCwsLCwsLCwsLCwsLCwsLCwsLCwsLCwsLP/AABEIAKkBKgMBIgACEQEDEQH/xAAbAAABBQEBAAAAAAAAAAAAAAAFAQIDBAYAB//EAE0QAAIBAwMBBQUDBwgJAAsAAAECEQADIQQSMUEFEyJRYQYycYGRQqGxFCMzUnLB8AcVU2JzstHhJDRDdIKSs8LxFiVjZIOToqPS0/L/xAAaAQADAQEBAQAAAAAAAAAAAAAAAgMBBAUG/8QALBEAAgICAQMEAAYCAwAAAAAAAAECEQMhEgQxQRMiUWEFMkJxkaEU0YGxwf/aAAwDAQACEQMRAD8AzEV0V0UsV9TZ87QkUsUsV1FhQkUsUtdFFm0LdtwSPKmRUy5ZpMwWBM+WRn4RUdJjnaX7GzhTEFLFdFLVLEobFLFLSxRYUNpYropYosKOiuilFdRYUJFdFLFdW2FCRSRTqSiwoSupaSiwo6urqWiwoSurq6iwoSK6lpVScD+IE0WbQoc12802nskAeon7yP3UraHVjdxrgx86SuoCx5amE10100ANpKcTSGtsyhtLXUtY2Y0JS10U4Cp2NQ2lpYpQKLASlVo+o/GuAq12d2Y+ouLbQgEeIzPCkDEA+YpMk6g2PBXJFbaRdvKRBkmD5lSvHxApimQD5gH6ii3tF2VctXzeYqFulhtG6QT4wPEBPBoPpT4Y6gkfQn90VzdLkt19FuohSsfXU6urts5KErqdFdFCYUNpaWurbChKWnAV1FhQ2K6KcRU2it7rigCZPHnSzyKMXL4NjG3RWIrop0V0VqlYNDYpIp8UlNZlDYrqdFLFZYUNiuinRSRRY1DaUOVz8vrg/caWKj1Hu/X+6aTJL2MaC9yHEUgckkeUR6Az++TUhFRJ7x9QPuJ/xonJcomqOmLSU8ikiqWINIpKdFdFaA00lPikissBtLXAUsUWDQsVymRIqZO52sF3ST4ZYek5MetMS5aUR4jHOc/LEVzLIn2RZ42htLS96pBIttHnu/yqQaoHPd9JmRAiRnzMj50PJ9GrH9kRrQewg/0v/wCE/wCK1Q0LC4SqbcAHO7k/AUW9m7ItX2LFPcIAJgHcQT77A4gfWubN1C4tNFseHaaZsrttTdE9FY46EFePXP41597W2wuqfaMEA/Exma193thRdQTbYsVUhWUghiAYhpkCTMVlvazVKl/eye8BEmfSCPh61y9LkXPRbNC4gGlqfTXVYkysDpn3eM+UVL3ydGtkzxiDjzPr/Ga9J5q1RxrDfkp0sVK2rXdBC56g4GPX1qHv8keGOkwMU6k34EcF8ikV1PuJESyiR14kc/iKU92Pt59FMfU1kMsZKwliaYwU4LPFSWtMSN0eHqeg9JolpdKAoOAT1wazJmjFa7mxwt9wZ3B8ifgJq32e9y04dU6EeISM/GjNtBAAiT5EcVJ3AgGcff8AxMYrhy5Hli4y7M6oY1B2jKXS7MWZZ3MSTEZJz99Ls+XxxWma0OZ5Mcic5mogk8j45HIwfvmthnlBUuxksMZGbIrooj2jookj91C1tsevTzr0MU4zVnJODi6JIroqM2DnxD60ndeo/wAapoTZLFJTVtDzX608aYZ8S/Ws0MotiRV7sjsV9U5RGVYUklp64EQPj5UPFkZhh8a1nsBaKvcfJXbAIUxIInnrDD76j1MksbK4I3NGWKFTtMEqdp9SuDFSP2Pfsrbe7aZFZYkxkkKw4J9a7tW1svXFdSrbyYPkx3D6giptZaVbaHEcYHpXPmzccmKK/UXxYbhkk/BVYCmxVd9RPA++mi8a9FROJssxXRVYXTSFiaOJllimkjzpiBeoP1xXFU6TRSN2O7wedO3DzFRC2Pn5RTSV8vuo/Yx2GbqKWMzHAxM+gnj41WvaQMSsAEHavIMxMFY5560Qt9pblKsttcDO9QTAPk1Nt3F4a6gB8rgMfDPNeRF5I+D03wfkq3OyTELuHnjGBM+lVfyW4PDk+gPPw8+D99WFdQSQU8hLjPr6HA+tSjVpwWWCozuyrATAhcCZFXjLIvBJrGyv2dutMTtJnpBMRnpWn9lL/eagjbH5s+8JnxpxkR5/Ks8upWAoulR9oyTOBjjIkdfOj3sPdU6loubz3ZnwkY3qJ4jr8c1LPFtNtD42lpM1mqtTctTtPiblZP6NxgkxWS9pLAW+xUBTsHujbOTztBnpWz1B8dr9o/3GH4VkvabRvc1AAMQox55PzrkxtWWl2AiWf1lDAYgLugE9JXjGeKiuWbYn82DzjYfxBxTNRqWtND54YDlTPUZqzqWYmADHMmFDR5eIk5xAB5rralF/T+yNxkqRA+istJG0dSEY+H02sDEcc9KrnscyIdY3YBHQEeXNEbVkuiHuxLt3e7qp3LJIYgDwnoORUmo7GVYK3dzB0O7BCgYIgnqT5cij15LVh6UX3Rb9oNKndX1Syu613Q3T/SDcYnqOPnWQFs+uK9O9pdNZtWrhL77jFD3bOgLlSFEwATC5+QrA6u6HYIltUYyZJmfTn1H3UdPmeODEy41KSKlvVssx3kzP0PTMA5+6Km/nm4OrzkDAyTmfkJwfvqRuzro97HwRuvrULdnu3uhjEHCE5+VTlO9tlFGtFz+ebstAeSu0QODngRGSRzirlzte+C42QVDbwCCFyqyDPiMz1PPGKGnT3v1H857t4mZ8qunUXy1xu7ILiD4GAg4xI8p+tTckvI6TFHat8lJUkONqSygM24ruJB8LboGYHpVd+1LuCQ4gbCZBO4hiJA64OQI8NTtcvzaPdtNrC+Bs5HOMnAqIpeZQotvG4NuFtyZCssYEDDE/Ss5IOL+CO72neMBhcUiA2VO3nOBDE+QMYqgbsncV2nngTJ3HPTgD6nyyUv6S6SxKON3i/RMAD6SOOaiXsa8Ri2xnPuNBEEdF9aeGbg7TFlj5d0VO4ecgiTz5TVlNO6mSCAf6uPqcDz86l1Gk1YQsyMFAlztgADk+ICPxp/Y7Ld/Sag29oIA3KOIH2sRz58V1y61XSIx6V1YOubiZ8scYx8MUhtExxnAnHpycRWqb2aUkFb6kEkA7bZkePPkT4Bn1oNq+xLytsUG4NqN4SCJZQYgE8EkfKurH1MJaTOfJgnHbQLKxIkfLitL/ACf6FXuXSxMKq4DETuJydpExH31mN3rWw/k2Hjv/AAT8Xo61L0WL0sryoA6hFXUv3itcUXXWA8MwDFB4j5Y+lGO2msdzB01xWiEY3gQrEQCQOYNBe0x/pl0f+8OP/uGjPtGZsA+TLXk9U2uowx+a/wCD0ump9PlddjO2bO+SXtqZ+0cn1wDUjaSIi9a4zng/Tj1qpXV7zxu+55CyL4J7yAGAynjI8z0pbJXMkg9CIioKSj09VYepvsXIXMCT0BZR/wCarFDJ90fSmV1YsdeTfUsvPaSfeHHmuTMYjj/x51G9sSfd59KXs/8A2v8AZN0B+0o6iottS4bqynPV0VBaPlUosURt9lXSu47ANobxXbYO0xBILAgGRz5ipP5kvZ9yBEnvLeCZIB8eJAP0ry8v4jOT9uj0cf4dFLewX3Ypj24old7OcMVMTx7yxPlMxNMHZbEe8kHjxr/+XGOaTF+ISh3djZOgjPsqO0XYdy4u4YXmSlyI4nds2mPQmtB7B9nva1txHiRZORMe/bbkgdKn7G1F2xaUKisyBij95bjJwW/OHAY3BgZkdaK+zeoB1JUqq3Bbl4iJleDE/j8aWf4hOdwfZmR6GOP3eUHNVG9Cf1ueZkHr1rGe2d1hfCqJkZmevlHWtnrI32453DHXJ9axXtwri+rFXgr5A4zwASa5rLRWwMupdWLdyhM+I7SZbmZ3QPlFFexLa3AHCxLBWG47YQCSCeCeueZoX2JZLXCLnhUATuBEyI6jMfA8miI1bKLensfahdxMQWyeEHr0x61jcZakykXKO4oIagd2Hd1PdjCgBDLOVTrk8L6fShd6+LhnCK0bQSizwsyzCcgDGAec1a1HZty20XLrBMfo7hncODBXxdTPPxpbHZhZFdbl1GYsQoFuPtAFvASTtjniRxxSQyxW4O0E4OX5lRW0+kGSFLgclXtGCMEmHwPU+lQdn6OdYPAQjWLoEsp3Y5G05E+XFFdLo2t+BiSn9Ibatsg3C0tAnJT3vWmaTs5LN1nW6zvOwWm2qGZxHPTJERinea0yax0zRXNFa72zCqPGSRzuAtucgn3Q0H5Ck7dtbkV1J3q8Ag5YAkMsz/VPzHrS9g2AWvXH8VwXrgDE7iiMo8KT7oiijaNGwyKV/VIBHMzBHMzmpuWi0IXejJewupOqttee2VBIjfmRDZDYnp8KOavR2lXfcZLag+8W2qB6kkAf+KyvbvteNDbbTWEBvFzAjwWUwFG0e83kvlk9Ac5a9mNTq79kaq8d913UF/EU2LuICCFUcYEVzY5qcVKSqzqlh4ydPSr+zeWu0+z2JUajSsWx4r1snMYEtmT0ozpOzrKqoCWtu6R4RBbGRGJic/515XpvYlH/AC788f8ARQx9wQ20uMice7UOm7L1ehCXdLeI3rbYovut3iK8Nbbwt70edUvHHz3EjjeTt4NN7W6s6W4LluyblsKC4QBQqgtkvBJAxzA9RVazq+/v2kU/mrzWwcZC7lJAMysqSD8aM+zvtCNerK6BLyAC7bzBEkFlDZ2ngqZjjOCbPsl2Tbcs5Em06hMnw7B0g+g5mtxzXJxa2iU8cl9BHX6dBaueFVCqRCqBA2SVgRypH3GsLd7NtbtyFlPlEKflBj5Y9K9N1NhXBVgChUA8yT1mOkR99YvtKwUa5/oyMNxjb3ZJUOAJEYMDkeZqyzrH3X/gjwOVUwSUYgnZxjADTIIk7cgT6dfSlXWHYRG24PsrJAMcwQoOOjCilvQXNu78msLglRuTdJiJAWZwPLis13Fy4zGACDkGQQfUGYpo5pT1H/uzHjjDcv8AQ/V5U3HtlPF7w+1MwQo44Mx1itV7AaZVa9DT7gIgiCN3U8zPSsazFSUbkdJx5/Tr861v8nLz33xQfcxqn+RkceEnol6OO+SWwL2zomXWuTHivFhnMM8jFFvaEKtgbl3DcMAx98UJ7Wae0nGcX/umaM+16/mB+2K5svUuWfHKf6Tox4FHDOMfJkb4twCm4HqpggZPDTnEdBUNXbGmtMjFruwgEgbCd8DgEYBnzgVU2CvqOn6mGSPtZ87nwzxv3IbSiuKUkV0WQHsRAgQfjzTSK6uisNsUGKd3h8z9TUcUtZpjW6Cmt7PUhLRe6uAQV3ckEiQRAOOIov3B2yLMnKyTekYGSC2Bnn0PlQ8dqAksEQsHV1lAR4bXcbWxkbST0z50E0btb3DbuJM5Ey3+dfD8r+T69Tp7oINaYk7hHQgk4++orjrtETuB/jM0Qtdid6qsLbKWEgg4+hP8eVOs+yN0+86gcgwc+pkQPrTrJEWUKZDodUqyHXxdJ/8AE1pPYu2z6q5OCto7tq+IkskAl0OP8BQTW9i7EXcye9kliAYGJUzBkiYMcYrSfydaIWzfYXluSEyJG3duYrLjPQ4n41uPi52GXJPhx8Gm1tv3DuOHXnbBkxnw7hnyis77ZdnC53TF0QIryW3GcoQAFBM81pe07kW2c8JtYxJwrKxPnwD0rM+1ntBp7R7t9+5SfCvJ3IViCZnI6QI9KtNOWkcsHwdmN7WsWLFss2ptNAEIO83NIxAIB8vhM9aK+zGktXLK6gsxBclFQ5LA7T726cjzjNCNXpRqSGvWwiDhJO9sEAsw4gHii3strbVlGsAM/dt4UiSs+JiCYHLD+BWuEow+xvV5umFu2tAt1JuLcuFWJARlba+VG7eY6wficUF0SapACiXNpHS1u+h2Ejn4UT/KFRLgS247y611txESzhzx0x99db1bERCqG2zmSSoHHn9KIJxVUqFk0+z2Q3b+uYGbRIIgg2nEiD6456elWuxdbuvlL2mC3dm9NyTO0lp3MoKmePhzilHaN0H3zH9ZcR8SMfUUH1va1xby3YtkiQCJBIYAEEq0ngfShq9pII6ezU+yDO1u6XXae/cfte6ZHpBoypA48z0jM5x8Z+tDPZPUd5YLxG52MeXAoneaJ+Arnlk4rZ2YsbfY850vZyWjqL9xd7m7dLdSANQbYVSfkZ+VaZ2CXUt5l+9IYdDbCsfXM9PKgI1N3fehiB394LiMd631FKdZd/pfvjn51yZegnkfJv5/ta/gr/m17f2/oOW7ylrqwfCVDno++2Lnz5Iz++qp1dtrVm5txca2oGPCXkD0xHT0oV+V3v6Q+fPH307T6m83Dsc9BPHmc1JfhTb/AI8v4/2H+Ylsk7Q0y2tVbvoPziAd4BgXLTv3RB9VMNPp8KPew17dZukBgDcAhhBkKpIj03DIJFZ78su5X3wRBBXIBx0yK1Psu0WmkRNwmI81Toa6sOGXTpc96qxZ5lm7d7C6ZMccZ+JP+X1rKdpPf8bIfCrspIQAgoTgs3MQePKtZpwGY56RHSROR8f3Vl9d2gRceynhAZndyZWXkwqkYOfOPurohWTwmSzNx+iiut1JXcV3AkgEhRLAkECGEnBxFUtF2Rfus7rAbcAxLKATIAGCeJHwzRaxbusNto3CASSZCrJJJ94gH5UhW6sKLjWyZYFdjK5BHiwGMBtuREeVVjjePcKOZ5OepWUdV7KHZ3j7MrJdXbdt2zxsIOB5UR9huzGstfQkkHYdxYZwwHCr+HXrVTQaZmQpd71wrY2lm6dCG8JBMY5Bov7O6azp2LtutkhlJusQGLFT9swTg/U+dK8kuW0NHHHi2nsyGuQntZ1HvG+uOmUDj7qP+22iuLpdzLADrJkdZA49ak1vZtq52hY1Nt0ZS35wh12yqC2kAtLescRRL+UO1OguFYO1rbY8twU/iKSWNN8n4GWRxjR5fYyOKe5EETRnsDspNRpnuFjut3TbI4J8CPzOY3fOo9f2EqBQHUsdogN4gWjkH0POeKtHJxfehHHkuwEtGB4jMDmnC4CYo52T2Baue87QT4YEysxIKnP8cRRbV+xWmt7d+pCFjChiBuPksuJNdsOtyJafY5J9JifdGOkcU4IOhrXdo+wa213C6T8Qf3E/Ghv/AKPWwAe8Mwu7yDHEZbPikYnitl1+SL2wj0WJqkgEoqYAeVai17JIVZjdgDpBnGc5x6VnzpB50T/EXJ6dBDoVFbVjFWOSBUN+4V8SyCPLpUt4wCYnIj4QcmorD5+PTPH8CvCTrZ6f0XezO1NV3guFblwbxnvdokQcgEdPh86L6jVh2Tv7ZyGYAXY8CKd0MrHAEnMcfCBXZvaTWLm5Ud0AhtuQnI3QSBx4eab7Y2tSdStwJd2iymRO0AoFZZXHLbYPryKEnKWtDOahHtZqfZrstNR2fba1b33CbqbrhAbDFdzdDBkgT5dONB7P6PuFuK6hXZyzC2rbY2rxtkUI9key7qaK1buIqQ1x4a5cEMzkZt2yN2Me/Fabs1Ntr7EDcfAhRfoWJ+ZNX5pOkQafcdrEW4ly34jvRlylwe+pHO2OteYdgdkWn/P3tQrPc8bPILeLxfaYEGD5H91b7V9p37h2aZVPILk4gSMAmCOM56QCDNBNN7H92oDsYAAC20LHyABI5+KmmWWl3oz07fYr3bejVdoa45jlW6+koEof2ZpXN3vLVtrigFciBHPicEKOPMVtOyuxNOFRxaV5VW3uS0yoMwTCmfICiveCYgxEDyWeYgfAfKl9dRXf+R/Rswmq0GpjNsgTPhG4fMpuI+Zol2PYCEAgMWHiZgZMgkRPTHHHz51V68BtxwcT9f4NY7sHQnu0vG6zSdxhZEQJBaceLcPgAetSy5OcWm+yHjDi00X7FpBcc7B7haPMhj9MYxQDtzsobGYAbywEIIBkEjDGZkRiZ+NF9LeQ3biyCQp8IL7gPmYzg4A5613Y5W66bitwBiSCG2n80YEXM4JmalDI1O0q/KO46pu+5T7He5ZtBFbDEsZXIkAdRImJ+dWX7RuEHIYxxt4j4ZJPStIvZtgAAW7YAAUeATAA6nJ+NRXeyLDABratmRKgQQZ6dOsfHzrZ7ezIycVozmkW2sAIrXXLs7McIZYwEzJkEnA+OcM7TI7o95bXcfduJKlTCssrHGWBM+XyW5pVN2+ElSty6AELDYNobCqYGDyIPrTk7P3Wsm4CN0SzZlF5BJnMjPrXXCWkmc0tu0Z1WOOD/BHzjy+6pNOxVhILc+A7gM+HOOJyY5Ap+m07OpOyR0JEAz6nHXpUutsBXQKXI2gMeNpETEfP61SeWP5PmzIwfcvXix3j83tjCFAApDAe8Fnz+vpXdkag296iNu7coM7gGEQTPIZCMT0znDtVpiFvOLjkAdDcIEtbjaY2kww90zM+tSaPstbotA3LluJl8BypGQ3eDzC8icVxyUdR+TohJ9/gnsa9w046jg/uaeao3NCLl7vWJMkMyicxg5meIq7Z7BQNd36u7AuQkbJKFFJnao+0W+6nr2dZQiLmouCIbcyg8giNig4jqaaC9P8AKLOTn3LVm+Wt3xMqMKsAAKZAAAVcRHJPxofqtOzW9ObZCMtw5iRtbarCBM8zzyBVvTMbSaoK5KAbrO/bv90lhJgEhuN1dvPcWyWkjfnGYYR7sjj58VWeQnGOztV2a8nckxgvaMmfVff+XiFCUDK36RwwxG4mfUqePga0GrY+LBJ3eUEZmYg+Qz6UGv6q61xWkdQN43eGBwcT8vI0jyVobiHfZy8qWGUqNyb2IWBuxMiOpjPqare3OqLdn3/zdxDs3+JcAWnRmkoWAEDqY+FV9BrxDMyINyMAVRdwZljGJjp1q7f7X34a3KbShQwdyPhwfiIHpFDytBwsxn8nmqVez9Xdcjw37jZ67dNaYKD8ulFu2byAWXg7SBcUQJCkAEGJ6N8MelAe3OyxY0ps6ZLgste724h8RBKKoI5baNnUn3z5Yh7N1e60tp95/OBpEsduBxE8TABpcst2h8elTCGn1zW9i5JU5AU4USSDtI5+4GivbXcObYumwpuoLard3biJMcMNolgOPeNDG1gVixR7eGElHAge6x3iQJHT9b4UG9rC1+5pr3hQJBIY5YLdkxjmAPDRCprjJmTTu4no1xj3FnMrsWSyMxnaomQQAScSep9KzV3xGJiRbywiYdpOOMLPzrQW+3rKWdpLbwuFW2zEbN23cQpADQB/xD41m7d3cgZt6stneVNt1JdEAIG5M43nHSq55JtGYtXZc0/adtSLVpmdiSGE8HaSclYjjr6UH1HZWpLsV1KKpYkDuUMCcCSM/Gq6azXOzvprNlrIO1XZCCfCCeLizk4gcU467tT+g0//ACN/++sUsOPvJX+5jc5dkUtUPD5yOfl99UdPelwoALsyqPIFjHX41d/KfCy8CPnPSDzNRaXTqGXktickQfkfLy8q54qlsq/oNaLsO8CSGYmPFFxNgkyOBx5gnqaIW+yb7SVZeAD42MKMgGAQBPSq3Z+rKWbi73UulxAQTKFlMMDiIJxnpRTRdpo25Xc7SxBhiCVjzj49etTfU5E9V/Bb0I1uyiL+piN90Afqm5B5z0n4mpx2nqVtLZ2s6yxYurFnBiFkHjnHw5zRe77TlCAIKwfuxz5evmav2u1kdCwjgiJBiROfLFNLqFWkKsLXcHezXarG43eqtsBZXwsgic5c55H+dG7Ha9tyRIUhyBkEMAYBmBzzFZu1rQ15lcB1ljDANtLEZE9Yxmj2n0VkwRatHp+jXpz0qUsyeq7jenRzAvat7btxPzJSF82CQ0x7y7SAf6zc1JqTA37ioQsxAnxDawgjMgTIHmBWZ7D1D9ypLXQVa6qhW8IVH2rCBgpgRyDR252okoFZGLMNwDZE+UA9TWzuM1bFTTToqDtoBLSgMxXwhmuKzNtUiWiZaBJod2Tautaa0ZRGXbP+0EiCVz4cR7wNG7+sQ3FQtOJCyQQQCekdJ+VR2BbuMwi4NvmQZmMgmT+FLHPFXa2a8bfYb/NYElcSsGBk/E8ngU0aO4hDIQGEhSVn0yuJxOau3bdpIkvk+f8AlxS3NHbIPvcGDuGPurOUE7sKk1QLftPVJ/tLTDy7hgfLkXCPrEelJc1+u3BRatZnOwHGB/S+tUu0bwOhNwbgQ+nkl2/prYbw7oAIJx61qO8IuBY5V8+W2I/E008zbXEOCS2ZfRafOpe++1nuuWEeADuU3YDH7OefOinZ+nVlBtFe7ORCkAkgLMk5wKzXbPZ159XfZ0Pc7j3RPuy1lRI/4xGf1au9lnZErPQCcARH4UelJT5yk39eBXJVSRqreikDjw+sfKKodo9nAmc+eM5gE/Hjj1ptm5uBHiWCIhjAAUyMfD8KsWNW0jDbY8/XOYk9Pvp3CMvp/Iqk0CbfZQAJJw3KkHkHz8jH1Wk1N5UXlSZwBgZMwM4FWdXqGwNvBkHceDniAZrNdp3SzAqfEJn5wOZzmK3grTvsbdqg3pAcEzPwoktnA/wP+FZnRXu7EERtGN0kxJAmTP1q1qNdIlXA8LkQIl5UqDMyInFUU6ZPiHryY4z8P8qpam+zBUOSC0eZBA55OIOfWormpnEr9wPmeWoY4uByVJ4DGJbAZxwAYG0qMcxTSfIFoO21bbPJOCSw4+CtPGPlQ6/bhlBjMvGMbgVg8j76m/Kx3HfBfdtm4oIAlQpj146evpVK7oNUWa6qsdy48Sx7uMb59eKSMXJ2a3QS0oBOOgnp5x5/H6VeuAAA8Y6//wBUFsFk3DbdJyqk2ySV3eHcVETHNUNTeOpfZtiJzt8SQ2fDOeg6c5ocpLVGpJ7DTawkxtBA94B5IJkDE8n93rWU7W0SA+AypMMOIPnj0x9POpdUz22IYEY/VEFDgGBxmRB/zpHfejeFgxaOIAjywMyG+6kbfkZJFXTXGtltmAMLEHB5gsJyc/4Uy1lBu45IOec/PNOdCJBPkeR9DHBp4CiMYn60QkrtmyjrRPo0JW6AN7t7rRlIdTiP6oZPgRQftu/KiWMh2Gz4Qo5zM75+AotZbOJn0NAO3rn5wgbcsSYIgk7ZwBz5mr3Zz5NI0PsubVhO8bVW7bOr2xb3DcXumzDKJ95Qp5H2vrtPyiy3iGptwc4IIznkc1j+xtcj+A2LVx7RBBuHIBGGVSI8xPOKiazqQYS4FQYVQqnao4EkdBioZMuJUpdy2PFka0tAG5qQqg9ev1IEj6Gn2NWQZkZk9Mc/MfCq166oZA87CQSBElYgwSImPPANOsXk7sQCHAAOBEcEkr64xPNX4qhVLYRtd5ca2SwVWaSI8RBciTIyckfIeVHdLoyrbkL+EjlABMZE9BJIIPl8qE2do1dplYi1bDePgSwcgwcgQUxE5rk1W8DJJBMs+QRJzHmfQ/OuZxbWjo5pFjta7Dge7uDDzg8k4GYmZqdNVtCqHm2VZiQw3IQAAIDZ59eKEXbiNeUkeASSuGyeikjAoozKVB90NJPHnHrxmt9JUjPVbZW0OqLP4RJieYI4kziRPrRXscuTBDMcYFwiMbpneOQec0C0TbC5Bg7dp8QBO4yRkY4mfhR3sHXAMN962SXB2s4WWLHyIz0yDP0rJQf6QUo/qCvY9hXsWyLJErPv3BJbJMbsScmq/aDJbXaLaJIPi7y4GER1BH314xr7zh3XvCQpIBWVVlBwQB0jzra+xHZd+xq4uK4R9OxQsB4p7tsMJ/W4munLgWOPO99yEMnKXE0nZOrAdHgkKThWck4K9WI5o1Y1RLOQr2+ssAMHjn4HinWbiq4VFIyQYwMNIj9YxGcfOaq9sXiUBUsenEZXpkA8lsV5uSfLvGjrxwryELjtcgSJAIM/AE8dMj61RHasMfESOBxHMxkeoFBjrnAwxBOwZBlg2IOM+LaJ/wAKHdoOVc/j5ng/hWRxt6Y7aRe1vaavpvydgfH3e7phGR4BPEgDPrRGxLql0XLilmKiLz7lKEqRGV6TjmR1rM3Vkgk8R08o/wABVjTMxuJ4gPzkiROScnaOvH0q6VIi6PQNFoVZQSTvYsGceF2ksAWNvbxAHyqu9j/SrNs3DFy1eeCEYnYqRm4rNgknnyqzorZ7u2A0zOdsA795GJkQY60Du6o/zxo1MQbBAj/2qPMz6r9I9a6oSTo5pI1f81JvVdqZ3Se7tSIngd1nr1oV2kVRmVVWRIEJazgwf0WOPXmiHa3aDJqrSkLtYtDk8eFoEc5JAmcz61jfaDtJt165tH5tgJkeMmBDAZIK7hJx4hmYrMkvC+TYR8sP3nWGEwdrD9HawwWTnuowCD8YrLWdO110VnuQ7NCk+Hb4uIMCGUk4zjHSjXZ4U2gXG19jk8ksGEjyJHkPPzrKXNSwLFZlXuFSIEgr3a46Hc0nGdwmkTsaqNIe0LaJsVQJKHd3ULsKAuWIGYG4mfKpLvaAa4G2OtkMkNs94TBhYmPkMqDQ27qli0m1hZKSdv20QgARIjgYxyc+drRaveXm66hoKJnaw+0C0GD03RjafmrY1GgtdsJFuS5Ifc0WzJTbgER8PpVF9VeBZibpU8ArtB8ZgQoH2OJnJqtoe2+5tGTuJkBRuLQSeXiMCT86Jdm9ti4zuRtGwASWnBnPpz99MsmtiuDM7rdQUtXVddpNtlAKmQHlVALAGI+Wfpreze01c2gjT4RuHpsH7/KsV7WXu8uiMAIqnz8Jb6yM/Opeyr5V7ZU+ImMfqjqfkfupYza7DOCfc1Ot1hht36zhYGcZ4P4+tUNBq7drV3Czi3u7tiWcLP50FhJgYWAR1irlm3IyZMkkkdTmmP2NbYMSokz1zgf408ZNNMVxtUCO2ddbuNZth+8Yaa2Ljhg4W4AfecFs8/MjmaB6y86eEneoYAxlfM8jjERxW10vYdtTI5+P1+/Pzql2z7PC4hNs7LpgzJh4zDDoTxuGfjxSSfKVmpUqMprdveHZhTEAcDEyMDHwEVBqAVIB+vnMHH1qvq3Nq6UYiRCmRGYkjyxxUl/VqRbg5G6QTjGB8TB/Ct4j2qLVhzEg/DAMR6GqA7JIZmLyA7HZt95WFvg/1fLyzVrTkkSIJHH8eVW7+llFDeJ/etk58ZySFYw2N2DOJHFarjr5FnFSRn7yfnCEU7rTeDeZ7xDkgMAJiPKm/wA5P009n5sQfpGPhRPtDTi6IRSCHO0Q2+2YaARE+7DAnkGfOhJOrGDakjBMckdaZOLVTW190R5TgFe3NDpmLGyzXLi3CRO4hbRQMTtZdp2tuOSMJwaF9n3gyAKuVOT0EQsD/lGSavaQHc6IoLNbJ97kC2x/ukmmdnAIUJwhPijnaMnE+VM37aG4+6ye6CLTQcDp5lpJz8jT9PpiFLCIzM9RBznFQumCpJEOVM8AlypI54JOPQ1PbYnakuGIYg5/Od3/AMWczOTU2mVTSKdnTk7vLeEPxJWCfSYE/wBYVNa1AF0rcbaiF1IyQx2ssGOhPyor2Z2KGS4LjsrG2j9CoW44uTiZZSpxxtk+cDO0tFZt2iZfvy6ggsm0ZO8bR4sMGXI6Zq6xPySc0TuLWy6dom4wVDEi0u9j4VUZItx5RiPSzo7lkOrrZlyTO4jYWzkeGEHXMxihfZ2oQNwYVpjHJEDnMgbj05oxcv23suSSLbApIGQVVnMiIg2xnjqMdIOO6KJoH9m+z2iOxtQy3LrMsKrPtg8IwEDdMgj1FGReWy+8uWuAFHBeLfdhlCoF287FCkzzPM1J2Xo7a6a9cclmZw1wECQ90tO0gYwFEzwq1N2z2nZXSpeW0LrsSm3gDduaWIU7jAHnWybcqtmJpbQE0zW9hA9+RtMgLHWc/Cjeh7Ou7QGI7vbETvWO8a5umPDO4CB5CScAS2Ncra23pfyZIdFYMwCushidygEN4ViQQI+MVat68X9Hrxbsrba1burbiGJBUleVGZBEfCsWHwWydXKS2kZ3+b70zuWORtHiBAxyQCZznqKG3NHd3gEAzgebTgYzn/GtenY63ratb7lWVSbiC2u0lxIEgMwK7W+M8Vk9V1dQAoZkYCPCykjgfT6UkaatIScvFkTaZlgMYxPymKf2dqBacuWMoCRB5PEfE8fOmbR3IvFjtJKxtG6Zb18lmrmt7JsjuVLvc724LZKFfC7OqiZGB4p68U3G9Mm38Gk7L7eDraMGW3jaCPDsW6+I4nu4/wCIUF7S13/rbS3Bu2j8mjzAuANB/wDmfiKK9k9haaxqrdlHuvcZXIkptQqhBLQsglWMRIoF7Xdjtp9bvUjYRbYAEgpsCg8z5SDTxpLQrt9z0TtDW2XuLbuRvZSFBOSpEmB1G3PHQ1gu1baxtDISpPegZ23VOwk9QYdiIxCCIojduI2pRzvZrW7btgh/EACYHG1jkHBFUPaSyEa4U70G8zs+4CAWeIXGRk/QUilbtlKrsFW1KwrIVZVtuVOeALnOY6cYrO6i5AZPtBifKdoBafmF+gp93UBUW0hbLhVkfZZWB+fjA9YnrVn2l0a2NpAY79xLMciROY6sDMfClTS0Dfkn0RkWwQCtsJ4SwHiy5n0AcnPJA8s1bmucNcDNCXLu5I2kW98u4EdNxCiZxUelW3dG59qTPGWnLeJRgTOJIwOKtXuy0DtbB3EKu1YIwPe55PIx5RPNK2rpjRTatFTRBTbJdhgjqJ9cT/jUvZt1luMFO5IMZEcgzziF61SsWQ4fYrMq723YAhdsHJ6Tn44qWxf04EbyHYzMYAkQMGeOk8+VDQyTO7UJN0BFJ3AYAJJPBgCivZOiuWoLqQTHXjgRIxMjj4UL7W09neLYa4bjtCEwFksBnbuMjkGVnPEZ0PZ2mYWrZGtYNsG7eEYEwMzhgPi30pnUYq2ZT5NMLaLUTk8yenQCYxPX91E01IgZ6eRz4W/woNptPqiMXdO54JKMAf8A6mipGtascfkpj9odCP6M+tSUq8g4hK/qwMyOW+YzI5/qiob2sxz1jjrz18j+NUgmsONmmySfeJmSZ/2XkTUd1dZO3dp168E5x5KM8Url55DKHgB+1ujZ/wA4iEyNtyAc+Rx6Y+QrNafTlgikqEG4nnqVwfPAAjHFbPtHS3gs3tZbU4iE4BOYDOcxWPOpVWfcWYb22uftr0M9T91WxzuOnYenvZeRgMDiMVNa1UASTA+cZnAqv+U2w2RugmckDy6eRqLs22brpbXBJIBgnpP+VOrehZJLYWuksGI8UiCuPEomADEyCxKnofQ1R7oeaD0YOGHxGwwfSjev7HuWLRuhdqqJad2QMzn7X3UM/nUelTywp1JWZFcl7XRQ7J7oPu7t2KDaWCkibisu0TC7uAM8N8qh7bdEe3ZtL+fVBbcbphnChiSBL+GfD/WHrU+s4b9tPxShuv8A0af7ze/vWq6YR5OyU3x0FO02C6a2zHxkjcsgS9y610hh9nKD5g4GKIJpbSkFkIRQiqSciBDmR7m7cJJzisrq/s/7zZ/6t6jul5f4P+JpMi4o2Dsb2R2lduXGb82bi2IlypUGbzRDmASQoicKhzmm+0Lhrm0lB41a4VZW23IZDwTEqWkczk80d7A/SaH/AHQfhcql/KJ+lu/sJSx6iUsnDxQtIB30ZrjrZVYZ2chzt2jcQFaYkR88ipD2bcXdbGxkKyfzhUgbXtt9mGO0kx1xRLsvhfg/95auv7r/ALLfhVOTTQySK3YutXu2kL+c1SNcDCIVN6CDEMdu2T5/EVV12rssp0g2sykkOGMgIijIcgLO8kAEjw1Y0Xuf8341L2j7jftD+8KadcmLF6GWdcDqdNqFVgy2iJBLAgJsQyTg94xWDHzq97N9oqLV1QwJuPcW5B94b9oOY2+E/hQDsL3Lf9u/99K1Ok/T3vhc/wCqtTl2a+B9MdbVUt3ETf8AnCCQHAiFAAU7sCfERk81l9V2bqltp4xGyH8UyzM6mcEcHJPmPSthqOG/a/dQ/V+6/wCy/wDdNTjN9ma4Iy2t0V9LaqzAoLZuqFJ8KgFpjaM+IjnqRPQ2n7Iv2kLG6FMhtw3Y8LCTK4LMAgOZmrtz9NZ/sF/vCm9o/wCrp/Y2/wALlU7wv4JN06ANvW3Q24XLiEgISrEEARiVPHFW7thrhi7eLZhWbczNxwGIIAn8aFJw/wAR+6pNb+kt/wAdDSUxVI0PZ9lrbBWcsxW4BMrBgrG7rEkc/a6U7tPs17gB3FvERJIwJyctnqf86XX/AOw/tH/6C0Qs8rWNPTs6I9gBqOy4upbW4XLQZkDww0xJnG0QJ86JajsoFFVCrGIlyjCNvPPM4++qKfpLf7Nz/vo9Y9xfhWST1sFV0C9D2EBbIujaFZtuxrZkMByeWiTHUU+/oSLUyqR4TLEhUDOQcDkSpOORV9+D8P3Cqva3+p3P2T/eFK7b7hSjEzt+8BIVwVIwYHuzxHQ4kn8aGvZG4QZLCcenIiq7e8nxH4mtP7L++nxP/dV2uK5EFLk6JvZCxbgMUG4NAYDJPEnEzmM+lX+wdBqLl+4hW01tt11CyglZYHYCGXABPPEYxSdk+/qf7S5/erR+yP6VP7D9yVPk29l6qNohbsK8Djul9ArDp023R0FLY7M1KshN0bd6yCCdygiVl3PIxOea1L/pD/HU0N7b/Rt+w/8A02rnkrZSMyJmV2XYyyWiF2mCP1o854qPt3Q3LuzbdNuCQ2MPMdAwIiKzfsv+nt/L8RW0P/cf30+bEsTpGQm5bZnbXs24g94k+fdZH1NUvabsdlsG8+273bIdsBWKlhIVgsqSJyPKtZe9z+P1zTdX/q979n/towtuaQTl7TzbUd3tju1kCWc3DksFJgBROdxEzhqn9jf9btbgdpkA/ZJ55ODgVd9oP9Ysf2Nj/p1N7Ye6f2a65+2ROO4hntXTldBqNykf6JpwJHVUIIGOehA8680OsAxmh1j31+Nemab3F/ZH4VmR83sIrgf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0375" y="2796969"/>
            <a:ext cx="3502026" cy="3391146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63429" y="2883467"/>
            <a:ext cx="3358517" cy="354354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0672874">
            <a:off x="1117163" y="1317062"/>
            <a:ext cx="2143205" cy="154642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1650748">
            <a:off x="9087865" y="1182420"/>
            <a:ext cx="2541313" cy="201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25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212849"/>
            <a:ext cx="10515600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6000" u="sng" dirty="0"/>
              <a:t>Collage &amp; Art Identification</a:t>
            </a:r>
            <a:br>
              <a:rPr lang="en-US" u="sng" dirty="0"/>
            </a:br>
            <a:r>
              <a:rPr lang="en-US" sz="4000" dirty="0">
                <a:solidFill>
                  <a:srgbClr val="FFFF00"/>
                </a:solidFill>
              </a:rPr>
              <a:t>Create a collage with</a:t>
            </a:r>
            <a:br>
              <a:rPr lang="en-US" sz="4000" dirty="0">
                <a:solidFill>
                  <a:srgbClr val="FFFF00"/>
                </a:solidFill>
              </a:rPr>
            </a:br>
            <a:r>
              <a:rPr lang="en-US" sz="4000" dirty="0">
                <a:solidFill>
                  <a:srgbClr val="FFFF00"/>
                </a:solidFill>
              </a:rPr>
              <a:t> IMAGES of  the </a:t>
            </a:r>
            <a:r>
              <a:rPr lang="en-US" sz="4000" i="1" dirty="0" err="1">
                <a:solidFill>
                  <a:srgbClr val="FFFF00"/>
                </a:solidFill>
              </a:rPr>
              <a:t>Hagia</a:t>
            </a:r>
            <a:r>
              <a:rPr lang="en-US" sz="4000" i="1" dirty="0">
                <a:solidFill>
                  <a:srgbClr val="FFFF00"/>
                </a:solidFill>
              </a:rPr>
              <a:t> Sophia </a:t>
            </a:r>
            <a:r>
              <a:rPr lang="en-US" sz="4000" dirty="0">
                <a:solidFill>
                  <a:srgbClr val="FFFF00"/>
                </a:solidFill>
              </a:rPr>
              <a:t>&amp; </a:t>
            </a:r>
            <a:r>
              <a:rPr lang="en-US" sz="4000" i="1" dirty="0">
                <a:solidFill>
                  <a:srgbClr val="FFFF00"/>
                </a:solidFill>
              </a:rPr>
              <a:t>San Vitale</a:t>
            </a:r>
            <a:br>
              <a:rPr lang="en-US" sz="4000" i="1" dirty="0">
                <a:solidFill>
                  <a:srgbClr val="FFFF00"/>
                </a:solidFill>
              </a:rPr>
            </a:br>
            <a:r>
              <a:rPr lang="en-US" sz="4000" dirty="0">
                <a:solidFill>
                  <a:srgbClr val="00B0F0"/>
                </a:solidFill>
              </a:rPr>
              <a:t>Divide the paper in half and label the two sides with</a:t>
            </a:r>
            <a:br>
              <a:rPr lang="en-US" sz="4000" dirty="0">
                <a:solidFill>
                  <a:srgbClr val="00B0F0"/>
                </a:solidFill>
              </a:rPr>
            </a:br>
            <a:r>
              <a:rPr lang="en-US" sz="4000" dirty="0">
                <a:solidFill>
                  <a:srgbClr val="00B0F0"/>
                </a:solidFill>
              </a:rPr>
              <a:t>Title and Identification Elements &amp; Images</a:t>
            </a:r>
            <a:br>
              <a:rPr lang="en-US" dirty="0">
                <a:solidFill>
                  <a:srgbClr val="00B0F0"/>
                </a:solidFill>
              </a:rPr>
            </a:br>
            <a:endParaRPr lang="en-US" u="sng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70784" y="2426607"/>
            <a:ext cx="5025216" cy="4351338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endParaRPr lang="en-US" sz="4000" dirty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sz="4000" u="sng" dirty="0">
                <a:solidFill>
                  <a:schemeClr val="tx1"/>
                </a:solidFill>
              </a:rPr>
              <a:t>IMAGES Include: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sz="4000" dirty="0">
                <a:solidFill>
                  <a:schemeClr val="tx1"/>
                </a:solidFill>
              </a:rPr>
              <a:t>Exterior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sz="4000" dirty="0">
                <a:solidFill>
                  <a:schemeClr val="tx1"/>
                </a:solidFill>
              </a:rPr>
              <a:t>Interior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sz="4000" dirty="0">
                <a:solidFill>
                  <a:schemeClr val="tx1"/>
                </a:solidFill>
              </a:rPr>
              <a:t>Artwork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sz="4000" dirty="0">
                <a:solidFill>
                  <a:schemeClr val="tx1"/>
                </a:solidFill>
              </a:rPr>
              <a:t>Layout/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sz="4000" dirty="0">
                <a:solidFill>
                  <a:schemeClr val="tx1"/>
                </a:solidFill>
              </a:rPr>
              <a:t>Ground Plan</a:t>
            </a:r>
          </a:p>
          <a:p>
            <a:pPr marL="0" indent="0" algn="ctr">
              <a:buNone/>
            </a:pPr>
            <a:r>
              <a:rPr lang="en-US" sz="4000" dirty="0">
                <a:solidFill>
                  <a:schemeClr val="tx1"/>
                </a:solidFill>
              </a:rPr>
              <a:t>Minimum of 5 images per Building</a:t>
            </a:r>
          </a:p>
          <a:p>
            <a:pPr marL="0" indent="0" algn="ctr">
              <a:buNone/>
            </a:pPr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6755268" y="2506662"/>
            <a:ext cx="5033960" cy="435133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 </a:t>
            </a:r>
          </a:p>
          <a:p>
            <a:pPr marL="0" indent="0" algn="ctr">
              <a:buNone/>
            </a:pPr>
            <a:r>
              <a:rPr lang="en-US" sz="3800" u="sng" dirty="0"/>
              <a:t>IDENTIFICATION Includes: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sz="3800" dirty="0"/>
              <a:t>Title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sz="3800" dirty="0"/>
              <a:t>Country of Origin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sz="3800" dirty="0"/>
              <a:t>Culture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sz="3800" dirty="0"/>
              <a:t>Years of Construction</a:t>
            </a:r>
          </a:p>
          <a:p>
            <a:pPr algn="ctr">
              <a:buFont typeface="Wingdings" panose="05000000000000000000" pitchFamily="2" charset="2"/>
              <a:buChar char="ü"/>
            </a:pPr>
            <a:r>
              <a:rPr lang="en-US" sz="3800" dirty="0"/>
              <a:t>Materials/Medium</a:t>
            </a:r>
          </a:p>
          <a:p>
            <a:pPr marL="0" indent="0" algn="ctr">
              <a:buNone/>
            </a:pPr>
            <a:endParaRPr lang="en-US" sz="3800" u="sng" dirty="0"/>
          </a:p>
        </p:txBody>
      </p:sp>
    </p:spTree>
    <p:extLst>
      <p:ext uri="{BB962C8B-B14F-4D97-AF65-F5344CB8AC3E}">
        <p14:creationId xmlns:p14="http://schemas.microsoft.com/office/powerpoint/2010/main" val="2490734713"/>
      </p:ext>
    </p:extLst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4551"/>
      </a:dk2>
      <a:lt2>
        <a:srgbClr val="F2ACD2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Depth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3016C5A4-E631-4977-A608-ACFB4755262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TC104033923[[fn=Depth]]</Template>
  <TotalTime>352</TotalTime>
  <Words>67</Words>
  <Application>Microsoft Office PowerPoint</Application>
  <PresentationFormat>Widescreen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Corbel</vt:lpstr>
      <vt:lpstr>Wingdings</vt:lpstr>
      <vt:lpstr>Depth</vt:lpstr>
      <vt:lpstr>Byzantine  Collage &amp; Architecture Essay Pre-Writing   </vt:lpstr>
      <vt:lpstr>IN A DETAILED VENN DIAGRAM OUTLINE THE DIFFERENCES &amp; SIMILARITIES Hagia Sophia and San Vitale</vt:lpstr>
      <vt:lpstr>Collage &amp; Art Identification Create a collage with  IMAGES of  the Hagia Sophia &amp; San Vitale Divide the paper in half and label the two sides with Title and Identification Elements &amp; Images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Byzantine  Architecture Essay</dc:title>
  <dc:creator>Owner</dc:creator>
  <cp:lastModifiedBy>Nina Rogers</cp:lastModifiedBy>
  <cp:revision>19</cp:revision>
  <dcterms:created xsi:type="dcterms:W3CDTF">2014-11-09T20:48:26Z</dcterms:created>
  <dcterms:modified xsi:type="dcterms:W3CDTF">2016-11-06T22:43:50Z</dcterms:modified>
</cp:coreProperties>
</file>