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1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5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1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8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6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2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8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0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5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76336-0C6B-9742-8757-E7B3C065EC8A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D0677-F627-9543-AA77-CF25B24CF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8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1853" y="255013"/>
            <a:ext cx="3313170" cy="27392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CONTENT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151852" y="5340403"/>
            <a:ext cx="546673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CONTEXT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51853" y="3143621"/>
            <a:ext cx="3313169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FORM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6033276" y="3792080"/>
            <a:ext cx="3010008" cy="1046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FUNCTION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6033276" y="247717"/>
            <a:ext cx="2912280" cy="1046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MATERIALS &amp; TECHNIQUES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471" y="1422640"/>
            <a:ext cx="3010008" cy="87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INTENDED AUDIENCE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6019471" y="2396445"/>
            <a:ext cx="3010008" cy="1215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MEANING/MESSAGE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878151" y="5155738"/>
            <a:ext cx="307848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CHANGE OVER TIME/CROSS CULTURAL </a:t>
            </a:r>
            <a:r>
              <a:rPr lang="en-US" sz="1200" dirty="0"/>
              <a:t>– 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" name="Rectangle: Rounded Corners 1"/>
          <p:cNvSpPr/>
          <p:nvPr/>
        </p:nvSpPr>
        <p:spPr>
          <a:xfrm>
            <a:off x="3629377" y="1490073"/>
            <a:ext cx="2248773" cy="37188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IMAGE: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3714044" y="247716"/>
            <a:ext cx="1998134" cy="1174923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/>
              <a:t>Attribution: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9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Overby</dc:creator>
  <cp:lastModifiedBy>Rogers, Marina F.</cp:lastModifiedBy>
  <cp:revision>3</cp:revision>
  <dcterms:created xsi:type="dcterms:W3CDTF">2015-09-16T15:10:08Z</dcterms:created>
  <dcterms:modified xsi:type="dcterms:W3CDTF">2018-01-22T19:44:03Z</dcterms:modified>
</cp:coreProperties>
</file>