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70" r:id="rId4"/>
    <p:sldId id="271" r:id="rId5"/>
    <p:sldId id="265" r:id="rId6"/>
    <p:sldId id="264" r:id="rId7"/>
    <p:sldId id="269" r:id="rId8"/>
    <p:sldId id="260" r:id="rId9"/>
    <p:sldId id="262" r:id="rId10"/>
    <p:sldId id="268" r:id="rId11"/>
    <p:sldId id="266" r:id="rId12"/>
    <p:sldId id="267" r:id="rId13"/>
    <p:sldId id="257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8:59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16788 17145,'-20'0,"0"-20,0 20,0 0,-19 0,-1 0,-19 0,-1 0,-19 0,-1 0,-39 0,20 0,-40 0,0 0,20 0,-20 0,20 0,20 0,39 0,1 0,19 0,-19 0,19 0,0 0,1 0,19 0,-20 0,0 0,1 0,19 0,0 0,-20 0,1 0,-1 0,0 0,-19 0,-1 0,1 0,-1 0,1 0,-21 0,21 0,-41 0,21 0,-20 20,19-20,21 0,-40 0,19 0,1 0,-40 0,40 0,-1 20,-19-20,39 0,1 0,-20 0,59 0,-20 0,0 0,1 0,-1 0,20 0,-20 0,21 0,-21 0,20 0,-20 0,20 0,-19 0,19 0,0 0,0 0,-19 0,-1 0,20 0,0 0,-20 0,1 0,19 0,0 0,-20 0,1 0,19 0,-20 0,20 0,-19 0,-1 0,0 0,1 0,19 0,-40 0,21 0,-1 0,-20 0,1 0,-1 0,21 0,-1 0,0 0,20 0,-39 0,39 0,0 0,0 0,-39 0,39 0,0 0,0 0,-19 0,19 0,0 0,-20 0,0 0,21 0,-1 0,-20 0,0 0,1 0,19 0,-20 0,20 0,-19 0,-1 0,0 0,20 0,-19 0,-21 0,21 0,-1 0,20 0,-20 0,1 0,19 0,-20 0,20 0,-19 0,19 0,-20 0,20 0,0 0,-39 0,39 0,-20 0,20 0,-19 0,-1 0,20 0,-19-20,-1 20,0-20,0 20,1 0,19 0,-20-20,-19 20,19 0,20 0,-39-20,19 20,0 0,1 0,-1 0,20 0,-20 0,21 0,-41 0,40-20,0 20,-19 0,-1 0,-20-19,21 19,19 0,-20 0,1-20,19 20,-20 0,20 0,-20 0,-19 0,19 0,20 0,-19-20,19 20,-40 0,40 0,1 0,-21 0,20 0,-20 0,-19 0,39 0,-20 0,-19 0,19-20,-19 20,19 0,-20 0,21 0,-21 0,1 0,-1 0,1 0,-1 0,1 0,19 0,0-20,0 20,-19 0,-1 0,1 0,-1 0,1 0,19 0,0 0,1 0,-21 0,21 0,-1 0,0 0,20 0,-19 0,-1 0,20 0,0 0,0 0,-19 0,19 0,0 0,0 0,20 0,-39 0,39 0,-20 0,20 0,-20 0,20 0,-20 0,0 0,20 0,-20 0,20 0,-20 0,1 0,-1 0,0 0,20 0,-40 0,40 0,-20 0,-19 0,19 0,-20 0,20 0,-19 0,19 0,-20 0,20 0,0 0,-19 0,19 0,-20 0,20 0,-19 0,19 0,0 0,-40 0,21 0,-1 0,0 0,1-20,-1 20,0 0,1 0,-1 0,0 0,1 0,-1 0,0 0,-19 0,19 0,0 0,20 0,-19 0,-1 0,-19 0,19 0,0 0,0 0,21 0,-21 0,0 0,20 0,1 0,-21 0,0 0,-19 0,19 0,0 0,1 0,-1 0,0 0,-19 0,19 0,0 0,-19 0,19 0,0 0,-19 0,19 0,1 0,-1 0,-20 0,1 0,39 0,-20 0,1 0,-1 0,0 0,-19 0,19 0,0 0,1 0,19 0,0 0,-40 0,21 0,19 0,0 0,-20 0,1 0,19 0,0 0,0 0,0 0,0 0,-19 0,19 0,0 0,0 0,-20 0,21 0,-1 0,-20 0,40 0,-20 0,0 0,1 0,-1 0,0 0,0 0,20 0,-20 0,20 0,-20 0,20 0,-19 0,-1 0,20 0,-20 0,20 0,-20 0,20 0,-20 0,0 0,20 0,-20 0,1 0,-1 0,0 0,-20 0,1 0,19 0,0 0,-20 0,20 0,0 0,-19 0,39 0,-20 0,-20 0,20 0,20 0,-19 0,-1 0,0 0,20 0,-20 0,20 0,-20 0,0 0,0 0,20 0,-39 0,19 0,20 0,-40 0,40 0,-20 0,20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3:59:15.2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6429 10100,'20'0,"20"0,39 0,60 0,-20 0,80 0,-41 0,21 0,0 0,19 0,-39 0,0 0,-60 0,20 0,-79 0,19 0,-39 0,-20 0,40 0,-40 0,19 0,-19 0,20 0,0 0,-20 0,20 0,0 0,0 0,19 0,1 0,0 0,-1 0,21 0,-20 0,-1 0,-19 0,20 0,0 0,-21 0,1 0,20 0,-20 0,0 0,19 0,1 0,0 0,-20 0,19 0,-19 0,40 0,-21 0,1 0,-20 0,0 0,19 0,-39 0,20 0,0 0,0 0,-20 0,20 0,-20 0,20 0,19 0,1 0,0 0,39 0,-20 0,1 0,-20 0,-20 0,-20 0,19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3:59:23.4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3453 11390,'20'0,"59"0,20 0,0 0,40 0,-20 0,20 0,0 0,0 0,-40 0,1 0,19 0,-20 0,20 0,-20 0,20 0,-59 0,-1 0,21 0,-21 0,1 0,-1 0,-19 0,0 0,-1 0,21 0,-1 0,1 0,19 0,1 0,-1 0,0 0,1 0,-1 0,-19 0,19 0,-19 0,-1 0,1 0,19 0,-19 0,-1 0,1 0,-1 0,1 0,-1 0,-19 0,19 0,-19 0,20-20,-21 20,1 0,0 0,-1 0,1 0,0 0,-1 0,1 0,20 0,-21 0,1 0,20 0,-21 0,21 0,-20 0,-1 0,-19 0,20 0,-1 0,-19 0,20 0,0 0,-1 0,1 0,20 0,-1 0,1 0,-1 0,1 0,-21 0,21 0,-1 0,1 0,-1 0,1 0,0 0,-1 0,1 0,-21 0,1 0,20 0,-21 0,1 0,0-20,-1 20,21 0,-1 0,1 0,-1 0,-19 0,0 0,-1 0,1 0,0 0,-1 0,1 0,-20 0,20 0,-20 0,19 0,21 0,-21 0,1 0,0 0,0 0,-1 0,1 0,-40 0,20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3:59:32.6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19010 13751,'20'0,"-20"0,20 0,20 0,19 0,-19 20,0 0,19-20,-19 0,19 0,1 0,-1 0,-19 0,0 0,-20 0,-1 0,-19 20,40-20,-40 20,20 0,0 0,-20-20,20 19,-20 1,20 0,-20 0,0 0,0-20,0 20,0 19,0-19,0 0,0 20,-20-1,0 1,0 0,0-1,-20 21,21-40,-21 19,-20 21,21-20,-1-1,-19 21,39-20,-20-1,-20 1,21 0,-1-20,0-20,21 19,19 1,-20-20,0 0,20 0,-20 0,20 0,-20 0,20 0,-20 0,0 0,20 0,-19 0,-21-20,20 20,-20 0,1 0,-1 0,-20 0,21 0,-21 0,1 0,-21 0,21 0,-1 0,-19 0,19 0,-19 0,20 0,-21 0,-19 0,20 0,19 0,0 0,1 0,-1 0,21 0,-21 0,20 0,1 0,19 0,-20 0,1 0,-1 0,-20 0,21 0,-21 0,1 0,19 0,0 0,-19 0,-1 0,21 0,-21 0,-19 0,19 0,-39 0,19 0,-39 0,40 0,-20 0,19 0,-39 0,20 0,-20 0,40 0,-1 0,1 0,0 0,19 0,-19 0,39 0,-20 0,1 0,-1 0,21 0,-21 0,1 0,-1 0,1 0,-1 0,20 0,1 0,-1 0,0 0,-19 0,-1 0,1 0,-1 0,1 0,-41 0,21 0,-40 0,40 0,-21 0,-19 0,40 0,0 0,-40 0,19 0,1 0,-20 0,40 0,-21 0,41 0,-40 0,19 0,21 0,-21 0,1 0,0 0,-21 0,-19 0,20 0,20 0,-20 0,39 0,1 0,-21 0,21 0,19 0,-39 0,19 0,-59 0,59 0,-19 0,19 0,1 0,19 0,-39 0,19 0,-19 0,-20 0,19 0,21 0,-1 0,-19 0,19 0,-19 0,0 0,-1 0,21 0,-1 0,1 0,-1 0,1 0,-1 0,-19 0,39 0,0 0,-19 0,-1 0,1 0,-1 0,-19 0,39 0,1 0,-21 0,20 0,1 0,-1 0,-20 0,21 0,-1 0,0 0,-19 0,19 0,0 0,1 0,-1 0,0 0,1 0,-21 0,1 0,19 0,-39 0,39 0,-20 0,1 0,-1 0,1 0,-1 0,1 0,-21 0,41 0,-21 0,1 0,-1 0,20 0,1 0,-1 0,0 0,1 0,-1 0,0 0,0 0,1 0,-1 0,0 0,1 0,-21 0,21 0,-1 0,20 0,-20 0,1 0,19 0,20 0,20 0,19 0,100 0,40 0,79-39,198 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3:59:39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18951 13593,'0'0,"20"0,-20 0,19 0,21 0,0 0,0 0,39 0,0 0,40 0,-19 0,-1 0,20 0,-20 0,20 0,-20 0,-19 0,-1 0,20 0,-39 0,-20 0,19 0,1 0,-21 0,21 0,-20 0,-1 0,1 0,19 0,1 0,-1 0,1 0,0 0,-21 0,21 0,-21 0,21 0,-1 0,1 0,0 0,-41 0,21 0,-20 0,0 0,0 0,-1 0,21 0,-20 0,0 0,0 0,19 0,-39 0,20 0,0 0,0 0,-20 0,20 0,-20 0,39 0,-39 0,40 0,-20 0,20 0,-20 0,-1 0,1 0,-20 0,20 0,-20 0,20 0,0 0,-20 0,20 0,-20 0,0-20,0 20,19 0,-19 0,20 0,-20 0,20 0,-20 0,20 0,0 0,-20 0,20 0,-1 0,1 0,20 0,0 0,-20 0,-1 0,1 0,-20 0,0 20,0 0,-39-1,-61-19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18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1091 3413,'20'0,"20"0,19 0,1 0,39 0,40 0,-40 0,-19-20,78 20,21-59,-60 59,20 0,0 0,0-20,-20 20,0 0,20-20,-40 0,0 20,1 0,-41 0,20 0,1 0,-1 0,-19 0,19-20,0 20,21 0,-21-20,0 0,1 20,19-19,0 19,20 0,-19 0,-1 0,20 0,-20 0,40 0,0 0,-40-20,20 20,0 0,20 0,0 0,0 0,-40 0,40-20,-60 20,60 0,-39 0,-1-20,0 20,-20-20,40 20,-19 0,-21 0,-19-20,-1 20,1 0,-21 0,21 0,-1 0,1 0,-1 0,1 0,19 0,-19 0,19 0,-19 0,19 0,1 0,-21 0,20 0,1 0,-1 0,1 0,19 0,0 0,-20 0,1 0,-1 0,-19 0,39 0,-20 0,40 0,-19 0,-21 0,40 0,-20 0,0 0,-39 0,39 0,-39 0,19 0,40 0,-40 0,1 0,-1 0,1 0,-1 0,20 0,-39 0,19 0,0 0,-39 0,20 0,-1 0,1 0,-1 0,1 0,-1 0,1 0,-1 0,1 0,-1 0,21 0,-1 0,-19 0,39 0,0 0,20 0,-20 0,21 0,-21 0,59 0,-38 0,-1 0,39 0,-39 0,-19 0,19 0,-40 0,0 0,1 0,-21 0,-19 0,20 0,-21 0,-19 0,0 0,0 0,0 0,-1 0,-19 0,-19 0,-1 0,20 0,-40 0,20 0,-19 20,-21 20,-59-40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22.5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5477 4346,'0'0,"20"0,19 0,1 0,0 0,39 0,-19 0,19 0,0 0,21 0,19 0,-20-20,20 20,-20 0,-19 0,39 0,-40 0,60-20,-40 20,-19 0,-21 0,1 0,-21 0,21 0,-1 0,1 0,-1 0,1 0,-20 0,19 0,-19 0,0 0,-1 0,1 0,0 0,-1 0,21 0,-1 0,1 0,-1 0,1 0,-1 0,1 0,-20 0,19 0,-19 0,0 0,-1 0,1 0,0 0,19 0,1 0,-40 0,-1 0,21 0,-20 0,39 0,-39 0,20 0,-20 0,20 0,-1 0,-19 0,20 0,-20 0,19 0,-19 0,0 0,20 0,-20 0,-1 0,1 0,20 0,-20 0,0 0,19 0,1 0,-20 0,19 0,-19 0,20 0,0 0,-1 0,-19 0,0 0,40 0,-41 0,21 0,-20 0,20 0,-21 0,1 0,0 0,20 0,-40 0,20 0,19 0,-19 0,0 0,20 0,-20 0,-20 0,39 0,-19 0,20 0,-20 0,19 0,21 0,-20 0,-21 0,21 0,-20 0,20 0,-1 0,1 0,-20 0,0 0,0 0,-1 0,1 0,20 0,-40 0,40 0,-21 0,21 0,-20 0,20 0,-1 0,1 0,0 0,-1 0,1 0,20 0,-21 0,21 0,-20 0,-21 0,21 0,20 0,-41 0,21 0,0 0,0 0,-21 0,21 0,0 0,-1 0,-19 0,0 0,20 0,0 0,-21 0,21 0,-20 0,39 0,-39 0,0 0,0 0,20 0,-40 0,19 0,-19 0,20 0,-20 0,20 0,0 0,-20 0,20 0,-20 0,20 0,-20 0,20 0,-1 0,-19 0,20 0,-20 0,20 0,-20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25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8235 5100,'0'0,"20"0,-20 0,20 0,20 0,-1 0,21 0,-1 0,21-20,-1 20,0 0,40-20,-39 20,19 0,0 0,-19 0,19 0,-20-20,40 20,-59 0,39 0,-39 0,-1 0,1 0,-1 0,1 0,19 0,-19 0,-1 0,21 0,-1 0,-20 0,1 0,39 0,0 0,20 0,-39 0,-1 0,-19 0,-1-20,21 20,-1 0,-19 0,-21 0,21 0,-21 0,-19 0,20 0,0 0,-40 0,20 0,-1 0,1 0,0 0,-20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27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8136 6092,'0'0,"20"0,-20 0,20 0,19 0,-19-20,20 20,19 0,1-20,19 20,20 0,-59 0,79 0,-20 0,1 0,19 0,-40 0,20 0,1-20,-1 20,-20 0,40 0,-59 0,19 0,-19 0,-1 0,-19 0,-20 0,19 0,-19 0,20 0,-20 0,0 0,19 0,-39 0,40 0,0 0,-1 0,21 0,-1 0,-19 0,20 0,-1 0,1 0,-1 0,-19 0,0 0,-21 0,1 0,0 0,0 0,0 0,39 0,-19 0,0 0,-1 0,1 0,0 0,-1 0,-19 0,0 0,0 0,-20 0,20 0,0 0,-20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31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13335 5794,'0'0,"20"0,20 0,19 0,1 0,19 0,20 0,20 0,-20 0,-19 0,-1 0,40 0,-39 0,-21 20,-39 0,20 0,-40-20,0 20,0-20,-20 19,0 1,20 0,-40 20,21-20,-41 39,-19-19,-40-1,-1 21,-98 39,0-39,-60 59,119-80,-39 21,39-20,-19-1,58-19,-18-20,-21 0,0 0,-39 0,39 0,40 0,-20 0,0 0,60 0,-1 0,-19 0,40 0,-41 0,1 0,0 0,0 0,-20 0,39 0,1 0,-40 0,39 0,-19 0,-20 0,20 0,-60 0,20 0,20 0,-20 0,-19 0,38 0,21 0,20 0,-40 0,20 0,-1 0,-19 0,20 0,-40 0,40 0,0 0,0 0,-1 0,-19 0,20 0,-20 0,40 0,-1 0,1 0,-40 0,39 0,1 0,-20 0,19 0,-19 0,40 0,-21 0,1 0,19 0,-19 0,19 0,-19 0,20 0,-21 0,1 0,-1 0,-39 0,20 0,20 0,-1 0,1 0,-40 0,20 0,-20 0,19 0,1 0,-20 0,20 0,20 0,-21 0,21 0,0 0,-1 0,1 0,0 0,-1 0,21 0,-21 0,21 0,-21 0,41 0,-21 0,1 0,19 0,-20 0,21 0,-1 0,0 0,-19 0,19 0,-19 0,-1 0,20 0,-19 0,19 0,-19 0,-1 0,1 0,19 0,-20 0,1 0,19 0,0 0,1 0,-1 0,-20 0,1 0,19 0,1 0,-1 0,0 0,1 0,-1 0,20 0,0 0,-20 0,40 0,-19 0,-21 0,20 0,-39 0,39 0,0 0,20 0,-20 0,20 0,-20 0,20 0,-20 0,1 0,19 0,0 0,19 0,21 0,39 0,21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34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1072 13037,'19'0,"-19"0,20 0,20 0,0 20,19 0,1-20,19 0,0 0,1 0,-21 0,21 0,-1 0,-19 0,-1 0,1 0,-1 0,1 0,-21 0,21 0,-20 0,19 0,1 0,-21 0,21 0,-40 0,19 0,-19 0,0 0,0 0,0 0,-20 0,40 0,-40 0,19 0,1 0,0 0,0 0,-20 0,20 0,0 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02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1984 16331,'0'0,"20"0,-20 0,20 0,40 0,-60 0,39 0,1 0,0 0,19 0,21 0,19 0,-40 0,41 0,-21 0,20 0,-19 0,39 0,-20 0,20 0,-40 0,-39 20,19-20,1 0,-1 20,21-20,-1 0,-19 0,-1 0,1 0,-1 0,-19 0,39 0,-19 0,-20 0,39 0,-39 0,19 0,1 0,-21 0,21 0,0 0,-21 0,21 0,-1 0,1 0,-21 0,21 0,0 0,-1 0,-19 0,19 0,-19 0,0 0,19 0,-19 0,19 0,1 0,0 0,-1 0,1 0,-21 0,1 0,0 0,19 0,-39 0,20 0,-20 0,19 0,1 0,-20 0,19 0,-19 0,40 0,-40 0,-1 0,21 0,0 0,-20 0,19 0,-19 0,20 0,0 0,-1 0,1 0,0 0,-1 0,1 0,0 0,19 0,1 0,-20 0,19-20,-19 20,-1 0,1 0,0 0,19 0,-19 0,20 0,-1 0,1 0,-1 0,20 0,-19 0,-20 0,39 0,0 0,21 0,19 0,-40 0,40 0,-20 0,-19 0,19 0,20 0,-40 0,1 0,-1 0,40 0,-20 0,21 0,-41 0,-20 0,1 0,0 0,19 0,-20 0,1 0,-1 0,1 0,0 0,-21 0,21 0,-21 0,21 0,-1 0,-19 0,20 0,-21 0,21 0,-20 0,-1 0,21 0,-20 0,-1 0,1 0,0 0,-1 0,1 0,0 0,-1 0,-19 0,20 0,-20 0,19 0,1 0,-20 0,20 0,-1 0,-19 0,0 0,0 0,20 0,-40 0,19 0,1 0,0 0,-20 0,20 0,-20 0,20 0,-20 0,0 0,0 20,0-20,-20 0,20 0,-20 0,20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36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3631 13890,'0'0,"20"0,-20 0,20 0,0 0,0 0,0 0,39 0,40 0,-39 0,39 0,0 0,20 0,-19 0,19 0,0 0,0 0,-20 0,20 0,0 0,0 0,-20 0,-19 0,-21 0,1 0,-1 0,1 0,-1 0,-19 0,40 0,-21 0,1 0,-1 0,-19 0,39 0,-19 0,-1 0,21 0,-21 0,1 0,-1 0,1 0,-1 0,1 0,-1 0,1 0,-20 0,-1 0,-19 0,0 0,39 0,-39 0,-20 0,20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37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7461 13791,'20'0,"0"0,-20 0,40 0,-1 0,21 0,-1 0,21 0,19 0,0 0,20 0,-20 0,21 0,-21 0,40 0,0 0,-40 0,0 0,20 0,-20 0,20 0,-19 0,-21 0,0 0,-19 0,19 0,-19 0,-1-20,1 20,-1 0,1 0,-1 0,1 0,19 0,1 0,19 0,20 0,-20 0,0 0,20 0,-19 0,19 0,-20 0,20 0,-20 0,40 0,-40 0,40 0,20 0,0 0,19 0,-19 0,40 0,-21 0,-19 0,0 0,-1 0,1-39,-20 19,-40 20,20 0,-59 0,-40 0,0 0,-40 0,0 0,-20 0,-59 0,-40-20,-59 20,19 0,-79 0,-59 0,-21 0,-98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40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1449 14684,'19'0,"-19"0,20 0,0 0,0 0,20 0,39 0,-19 0,19 0,40 0,-20 0,20 0,-20 0,1 0,19 0,-20 0,20 0,-59 0,-1 0,1 0,-21 0,1 0,0 0,-20 0,19 0,-19 0,0 0,20 0,-21 0,-19 0,40 0,-40 0,20 0,40 0,-41 0,21 0,0 0,-1 0,1 0,20 0,-21 0,1 0,20 0,-21 0,1 0,0 0,19 0,-19 0,19 0,-19 0,-20 0,0 0,0 0,-1 0,1 0,0 0,0 0,0 0,-20 0,20 0,-20 0,20 0,-20 0,39 0,-19 0,20 0,-20 0,39 0,1 0,-21 0,21 0,-1 0,-19 0,20 0,-21 0,1 0,19 0,-19 0,0 0,0 0,-21 0,1 0,0 0,0 0,0 0,-20 0,20 0,-20 0,19 0,-19 0,20 0,0 0,-20 0,20 0,0 0,0 0,-20 0,20 0,19 0,-39 0,20 0,20 0,-20 0,-1 0,1 0,40 0,-60 0,20 0,19 0,1 0,0 0,-1 0,1 0,0 0,-1 0,21 0,-20 0,-1 0,1 0,0 0,19 0,1 0,-1 0,1 0,-1 0,1 0,19 0,-19 0,-1 0,21 0,-1 0,-19 0,19 0,-19 0,19 0,0 0,-19 0,19 0,1 0,-21 0,1 0,-1 0,1 0,-1 0,1 0,-21 0,41 0,-1 0,1 0,-1 0,40 0,-40 0,1 0,19 0,0 0,-19 0,19 0,-20 0,40 0,-39 0,19 0,20 0,-40 0,21 0,-41 0,20 0,-19 0,-1 0,1 0,0 0,-1 0,1 0,-1 0,-19 0,19 0,1 0,-20 0,19 0,-19 0,19 0,1 0,-20 0,19 0,1 0,-21 0,21 0,-20 0,19 0,-19 0,19 0,-19 0,0 0,-21 0,21 0,-20 0,0 0,0 0,-20-20,0 20,0 0,-20 0,0 0,20 0,-20-20,0 1,-39-1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44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17105 6290,'0'0,"-20"20,1 0,-41 0,1 0,-21 19,1 1,19-20,21 19,19-19,-60-20,61 20,-1-20,0 0,20 0,0 0,20 0,0 20,19-20,1 20,0 0,39 0,-19-20,39 19,20-19,20 0,-40 0,0 0,-39 0,-1 0,-39 0,-40 20,0-20,-19 20,-21 0,-19 20,-40 19,-60 1,60-1,40 1,-1 19,21-19,-1-1,40-19,20 0,-19-21,19 41,19-40,1 0,40 39,-40-39,19 20,1-20,20 19,-21-39,21 0,-21 20,1-20,-40 0,20 0,-20 0,-20 0,0 0,20 20,-20-20,20 20,-19 0,19 19,0 1,0 0,0 19,19-39,1 40,0-21,20 21,39-21,-19 21,59 0,0-1,-60-19,1-1,-40-19,19 20,-19-20,-20 0,0-20,0 20,0-1,-39 1,39 0,-40 20,-20-1,21 21,-1-40,-20 19,21 21,19-20,-20-1,20-19,20 40,0-21,0-19,20 20,0-20,40 19,-21 1,1 0,0-20,-1 0,-19-20,0 0,-20 0,-20 19,0-19,0 0,1 20,-21 0,-20 40,41-21,-1 1,0 20,20-1,0 1,0-1,20-19,0 0,39 19,20 20,-19-39,39 39,40 21,-40-61,-39 1,-20-20,-21 0,1-20,-20 0,-20 0,1 0,-21 20,20-20,0 39,-19-19,19 20,0 39,20-19,0-1,0 1,0 19,0-19,0-1,0-19,20 39,19-19,-19-1,20 1,0-20,-1-21,-19 41,-20-40,0 0,20 19,-20-39,0 20,0-20,0 20,0-20,-20 40,20-20,-20-1,-19 41,39-40,-60 19,20 41,1-41,19 1,-20 0,20 59,0-59,20-20,-19 19,-1 1,20 20,0-41,0 1,0 20,-20 0,20-40,0 19,-20-38,0-1,0-20,-39-79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52.0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16312 6588,'0'0,"0"20,0-20,0 39,0 1,19 20,-19 59,0-40,0 20,0 20,0 0,0 0,0-19,0 19,0-40,0-19,0 19,0-39,0-1,0 41,0-41,0 21,0-20,0-1,0 21,20-20,0 19,-20-19,0-20,0 19,0-19,0 0,0 20,0-1,0-19,0 0,0 20,0-1,0 1,0-20,0 20,20-1,-20 1,0-20,40 20,-40-1,19-19,21 20,-40-1,20 1,0 0,-20 0,20-1,19 1,-39 19,20-19,0 20,0-21,-20 21,20-20,0-1,-1 21,-19-20,0 19,20 20,0-39,-20-20,20 39,-20 1,0 0,0-21,0 21,0-1,0 1,20-40,-20 59,0 0,0 40,0-59,0 19,0 1,0-21,0 21,0-1,0-19,0-1,0 1,0-1,0 1,0-1,0 1,0-1,0 1,0-1,0-19,0 20,0-21,0-19,0 0,0 20,0-1,0-19,0 20,0-20,0 0,0-1,0-19,0 20,0-20,0 0,0 20,0-20,0 20,0-20,0 0,0 0,20 0,19 0,21 0,39 20,-20-20,60 0,0 0,0 39,20-39,0 0,-40 0,0 0,-20 0,-59 0,-20 0,-40 0,0 0,20 0,-20 0,20-19,-20-1,0 20,-19-20,-41-20,41 40,-41-59,21 19,-60-20,0 41,19-61,21 21,-20 19,0-20,39 41,-39-21,39 20,40 0,1 0,-1 1,0 19,20-20,0 20,20 0,-20-20,39 0,1 20,20-20,39-19,-40 19,1 20,-40-20,39 0,1 20,-21 0,1-20,-40 20,20-20,0 20,-20-20,-20 20,0 0,20 0,-40-19,1-1,-21 0,40 20,-19-20,19 20,-40 0,21 0,-1-20,20 0,-20 1,40 19,-19-20,19 20,0-40,39 40,61-40,-41 1,20 19,40-40,-19 21,-21 19,-39-20,-60 40,0 0,-20 0,-19-20,-40-19,-40 19,0 0,-20 0,60 20,20 0,-21 0,61-20,19 0,0 20,20-20,0 20,20 0,59-19,40-21,0 0,40-39,-20 39,39 0,-78 21,-80 19,-20-20,-20 20,0 0,20 0,-20-20,-20 0,1 0,-1 0,0 1,-59-1,59 0,1 0,-1 0,0 0,-19 20,-1-19,-19-21,39 20,-19 0,-1 20,20 0,40-20,0 0,0 20,20-19,20-1,-20 20,20-20,19-20,20 1,1-1,-1 20,1-20,-41 21,-19 19,-20-20,-20 20,0 0,-19 0,-21-20,-59 20,0 0,79-20,1 20,-1 0,0-20,40 20,-20 0,1 0,-1-20,20 20,39-39,61-1,19 20,20-59,-40 39,-79 0,0 40,-20-20,-20 20,0 0,20 0,-20 0,20-19,-20 19,-20-20,-19 0,-20-20,-40 20,-20 1,20-1,59 0,20 20,20-20,1 0,19 20,-20-20,20 20,0-20,0 1,0 19,39-20,41-40,59 1,20-1,-60 21,-60 19,-39 20,-19 0,-1 0,20 0,-20-20,20 0,-40 20,20-20,-59-20,39 21,-19 19,-1-40,40 20,1 20,-1-20,20 20,-20-20,0 1,20 19,40-20,19-40,60 21,-19 19,-61-20,-19 20,20 0,-40 0,0 20,0-19,-20 19,0 0,20-20,-20 0,20 20,-20 0,20-20,0 20,20-20,-20 0,0 20,0-19,20 19,40-20,39-40,40 20,-20 1,20-21,-80 40,1-19,-40 39,-40 0,0 0,20-20,-20 20,20 0,-40 0,1-20,-1 20,-20 0,-19 0,-20 0,-40 0,0 0,-40 0,21 0,39 0,19 0,21 0,59 0,-20-20,40 0,20 20,20-20,-20 1,20-1,-1 0,1 0,0 0,19 0,-39 1,40-1,-41-20,21 20,-20 0,20 20,-1-19,21-21,-1 20,60-20,0 1,1-1,-61 20,1 0,-41 20,-19-20,-19 20,-1 0,20 0,-20-19,-40 19,1-20,-21 20,21-20,-20 0,39 0,-20 20,1-20,59 1,-20 19,20 0,0-20,0 0,60 0,-1 0,20-20,40 1,1-1,-41-19,-39 39,-40 20,19-20,-38 20,-1 0,0 0,-40 0,-39 0,-79 0,59 0,39 0,21 0,39 0,0 0,0 0,20 0,-20-20,20 20,20 0,59-20,120 0,79-79,-1 0,-38 0,38-1,21-58,-80 78,-39 21,-139 19,-60 40,-20 0,-79 0,0 0,20 0,-40 40,-60-20,41 19,-21 1,20-40,1 40,39-40,-60 39,80-39,59 0,0 0,40 0,-19 0,19 20,-20-20,20 20,-20-20,0 0,-20 0,1 20,-1-20,20 0,-20 0,21 0,19 0,0 0,19 0,1 0,20 0,-20-20,39 0,-19 20,-20-20,0 20,0-19,-20-1,19 20,1 0,-20-20,0 0,0 20,0-20,0 20,0-20,0 20,-20 20,1-20,-1 20,0-20,-20 0,-19 0,-1 0,1 0,-61 0,21 0,0 0,-20 0,59 0,-19 0,79 0,0 0,0 20,20-20,0 40,0 19,-1-19,61-1,-1 61,-19-1,19 20,20-40,1 40,-21-59,0-20,-19-1,-20-19,-1 0,1 0,0 0,-40-20,39 20,-19-20,-20 19,20 1,0 0,19 0,-19-20,0 40,20-21,-20 21,19-20,-19 20,0-21,40 21,-41 20,41-21,19 61,-19-21,-1 40,1 0,-20-20,-1 20,1-19,-20-1,-20-20,20-19,0-1,-20 60,0-19,0 38,0-38,0 19,0-20,0 40,39 0,1 20,-20-1,-20-39,20 20,19 0,1 0,0-20,-1-20,21 1,-1 19,-19-60,-20-19,20 39,-21-39,-19-40,0 20,0 0,20 19,-20-39,0 20,0 0,0-20,0 20,-20-20,20 0,0-20,-19 20,-1-20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3:57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17780 15240,'0'0,"-20"20,0-20,0 19,1-19,-41 40,20-20,-39 20,-20 19,-20 1,20-21,-21 21,1-1,0-19,0 20,60-40,19-1,0-19,-19 0,39 0,0 0,-20 0,1 0,-21 0,1 0,-1 0,1 0,-1 0,1 0,-21 0,21 0,-1 0,1 0,-1 0,20 0,-19 0,-1 0,41 0,-21 0,20 0,20 0,0 0,40 0,-20 0,39 20,40 0,-19 0,19 0,0-20,40 0,0 39,20 1,-1-20,1-20,0 20,-20-20,20 20,-1-20,-39 0,-19 0,-21 0,-20 0,1 0,-20 0,-1-20,-19 0,20 0,-40 0,20 0,0-19,-1 39,1-40,-20 0,40 1,-20-1,39 20,-39-39,20 19,19 0,-19 1,-20-1,0 20,0 0,-20 20,0 0,0-20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4:28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22999 6588,'0'0,"0"20,-20-20,0 20,20-20,-20 19,20-19,-19 20,-1 0,20 0,-20 0,0 0,0-1,-20 21,21-20,19 0,-40 39,40-39,-40 0,20 40,-19-41,19 21,-40 20,60-40,0-20,-20 39,1 1,19-20,-20 0,20 19,0-19,0 20,0-1,0 1,0 20,0-21,0 1,0 0,0-20,0 19,0-19,0-20,0 40,0-40,0 0,0 0,0-20,0 0,0 20,0-20,0-19,0 19,0 0,0-20,0 1,0-1,20 0,-20 0,0 1,0-21,0 21,19-1,1 20,-20-20,20 21,0-1,-20-20,20 20,0 0,-20 20,20-39,-20 39,19-20,1 20,-20 0,20-20,20 20,19 0,-39 0,0-20,20 20,-40 0,20 0,-20 20,19 0,-19-20,20 39,-20 1,20 0,-20 0,0-1,0 21,0-21,0 1,0 0,0-1,0 1,-20 0,0 19,1-19,19 0,-20-1,0 21,0-1,20-39,-20 20,0 0,20-1,-20 21,20-20,0-1,0 1,-19 0,19-1,-20 1,0 0,0-1,20 1,0 0,0 0,0 19,0 1,-20-1,0 1,20-21,0 1,0 0,0-1,0 1,0 20,20-60,-20 19,0 21,20-40,-20 20,0 0,0 0,0-20,0 19,0-19,20-19,-20-1,0-20,40-59,19 20,1-41,19 1,0 0,1 0,19-39,-20-1,1 40,-21 0,-39 39,0 21,0-1,0 21,-20 19,0 0,0 20,-20 20,0 39,0 1,-20 19,-19 20,-1 20,21-39,-1 39,20 0,-19-40,-1 40,20-19,-20-1,1 0,19-20,20-19,0-20,-20-1,20-19,0-40,0 0,-20-19,20-21,0-19,0-20,0-1,20-19,59-79,-19 39,19-19,-19 19,39-40,-40 41,21-21,-40 40,-21 0,1 40,-20-20,0 59,0-19,0 19,-20 41,20 19,-19 0,19 0,-20 19,0 21,0-20,-40 20,41 39,-41-19,1 39,-1 20,20 0,-19 0,19 20,0-40,21 20,19-20,0 20,0-39,0-1,0-39,0 0,0 19,0-19,0 0,0-40,19-20,-19-20,20-20,20-39,0 0,19-20,1 0,19-80,-39 61,-1-1,1 0,-40 20,0 19,0 21,0 0,0 19,-20 1,20 19,-20 20,1 0,19 20,-40 0,20 0,-20 40,-39 0,0 19,-40 1,39-1,-19 1,-20-1,20 21,39-21,20-39,21 40,-21-21,20 1,20 0,-20 19,0 1,1-1,19 1,-20-1,20 1,0-1,0-19,0 0,-20-1,20 1,0 20,0-21,0 1,0 20,0-41,0 1,0-40,0 1,0-21,0 0,0-19,0-1,0-39,20 0,19-20,-19 0,20 0,-20 19,19-39,1 20,0 60,-40-40,20 39,19 20,-39 1,40-1,-20 0,20 20,-21 1,21-1,0-20,0 40,-21-20,1 20,0 0,-20 0,20 0,-20 0,20 0,0 0,-1 20,1-20,-20 0,40 0,-40 20,0 0,0 0,0 19,0 21,0 39,0 0,-20 20,0 0,-19 60,-41-20,60-20,1 19,-21 1,20-20,-20 0,1 0,19-20,20-60,-40 61,20-61,0-19,20 19,0-39,0-20,0-20,0 20,20 0,-20 0,0-20,0 1,0 19,-20-40,-19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4:51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 7183,'0'0,"20"0,-20 0,20 0,-20 20,39-20,-39 0,40 0,0 0,-1 0,41 0,19 0,-20 0,21 0,19 0,-20 0,0 0,20 0,-20 0,-39 0,19 0,-19 0,-20 0,-1 0,1 0,0 0,-21 0,1 0,20 0,-20 0,0 0,19 0,1 0,20 0,-21 0,21 0,-1 0,1 0,-1 0,1 0,-20 0,-1 0,21 0,-20 0,19 0,-19 0,-1 0,-19 0,20 0,-20 0,20 0,-1 0,1 0,0 0,19 0,-19 0,19 0,1 0,-20 0,19 0,-19 0,19 0,-19 0,0 0,-1 0,1 0,0 0,-1 0,1 0,0 0,19 0,1 0,-20 0,-1 0,-39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4:54.0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1468 7957,'0'0,"0"0,20 0,0 0,0 20,40-20,19 0,40 0,60 0,-1 0,21 0,-1 0,40 0,20 0,79 0,-59 0,79 0,40-40,20-19,-119 19,-40 0,39 40,-39-59,-39 59,-41 0,-39-20,0 20,-40-20,0 20,-39 0,-20 0,-1 0,1 0,-20 0,20 0,-1 0,1 0,0 0,19 0,1 0,19 0,0-20,1 20,19 0,-20 0,1 0,-1 0,1 0,-1 0,-20 0,1 0,-20 0,-1 0,41 0,-60 20,-1 0,21 0,0 0,-1-1,-19-19,20 20,0-20,-21 20,21 0,0 0,0 20,-1-21,21 41,-21-40,21 39,-20-39,-1 0,-19 20,20-20,0-20,-1 19,1 1,0 0,-1 0,1 0,-20-20,20 0,19 0,1 20,-1 19,21-39,-1 0,40 0,-20 0,40 0,20 0,0 0,-1 0,21 0,-20 0,19 0,-59-20,20 20,-59 0,-1 0,0 0,21 0,-41 0,40-19,-19-1,39 20,-20-40,20 40,-20 0,20-20,40 0,-20 1,0-21,0 40,20-40,-60 40,20-20,-20 0,20 20,-20 0,1-19,-21-1,0 0,-19 20,-20 0,39-20,-20 20,-19 0,20 0,-1 0,1 0,-1-20,-19 20,39-20,-39 20,20 0,-21 0,21 0,-21 0,-19-19,0 19,-60 0,1 0,-21-20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4:57.4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1191 9346,'19'0,"1"0,0 0,-20 0,20 0,0 0,0 0,19 0,1 0,20 0,19-20,20 20,20 0,-20 0,40 0,40-39,-40 39,0 0,-20 0,20-20,20 20,-40 0,39 0,1 0,-20 0,20 0,-40 0,20 0,0 0,19 0,21 0,-60 0,40 0,-40 0,40 0,-21 0,21 0,0 0,20 0,-41 0,41 0,-20 0,19 0,21 0,19 0,-19 0,19-40,0 40,20 0,0 0,-59 0,-20 0,-1 0,1 0,0 0,20 0,-21 0,-19 0,-20 0,-39 0,-21 0,1 0,-40 0,-1 0,21 20,0-20,-40 0,39 0,-19 0,20 0,-20 20,39-20,1 0,-20 20,19-1,-19-19,39 20,1-20,-21 0,60 0,-39 0,39 0,-40 0,20 0,0 0,40 0,-20 0,40 0,0 0,19 0,21-59,-80 59,60-60,-60 40,59 1,-39-1,20 0,-40 20,60-40,-80 40,0 0,0 0,0 0,-19 0,-1 0,1 0,-1 0,20-20,-59 20,19 0,1 0,-1-20,-19 20,20 0,-41 0,41 0,-20 0,-20 0,-1 0,21 0,-20 0,-20 0,20 0,0 0,-1 0,21 0,0 0,-20 0,0 0,19 0,-19 0,0 0,0 0,-20 0,39 0,-19 0,20 0,19 0,1 0,0 0,19 0,-20 0,-19 0,0 0,-1 0,-39 0,20 0,-20 0,20 0,-40 0,0 0,20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06.4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12184 15875,'0'0,"0"0,20 0,0 0,0 0,19 0,21 0,-21 20,1-1,0-19,0 20,19 0,1-20,-21 0,-19 0,20 20,0-20,-1 0,1 20,-20 0,19-20,-19 0,0 20,0-20,0 0,0 0,19 19,-39-19,40 0,-40 0,20 20,20-20,-21 0,1 20,20-20,-20 0,0 0,19 0,-19 20,20 0,-20-20,79 0,-40 0,1 0,-1 0,41 0,-1 0,0 0,20 0,-20-20,21 20,-21 0,20 0,-20 0,20 0,-20 0,-19 0,-1 0,-19 0,-1 0,1 0,19 0,-19 0,-21 0,21 0,-1 0,1 0,-1 0,21 0,-21 0,21 0,-1 0,20-20,-19 20,-21 0,20 0,-39 0,40 0,-41 0,1 0,0 0,-1 0,1 0,-20 0,20 0,-21 0,21 0,0 0,-1 0,-19 0,20 0,0 0,-1 0,-19 0,20 0,19 0,-19 0,20 0,-1 0,1 0,-40 0,19 0,1 0,0 0,-21 0,1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02.4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8394 11271,'20'0,"0"20,-1-20,21 0,20 0,-21 0,41 0,-1 0,20 0,40 0,80 0,-41 0,80 0,40 0,-40 0,0 0,0 0,-20 0,-20 0,20 0,-59 0,39 0,-59 0,0-40,-21 40,21 0,-40 0,80 0,-41 0,-38 0,18 0,21 0,59 0,-19 0,19 0,0 0,-39 0,-20 0,19 0,41 0,-41 0,-59 0,0 0,40 0,-40 0,20 0,-40 0,1 0,19 0,-20 0,20 0,0 0,20 0,0 0,-40 0,20 0,-20 0,-19 0,39 0,-20 0,20 0,-20 0,0 0,20 0,20 0,-20 0,1 0,-61 0,20 0,-19 0,-1 0,1 0,-40 0,20 0,-21 0,1 20,0-20,-20 0,20 20,-20-20,20 0,0 0,-1 0,-19 0,20 0,0 0,0 0,-20 20,20-20,0 20,-1-20,21 19,-40-19,20 0,0 0,-20 0,20 20,0-20,-20 20,19-20,1 0,20 0,-20 20,-20-20,20 0,-20 0,0 0,19 0,1 0,-20 0,20 0,0 20,-20-20,20 0,-20 20,40-20,-21 0,1 0,20 0,0 0,-21 0,1 0,0 0,40-20,-21 20,21 0,19-40,-19 40,19 0,1-20,-21 0,-19 20,-1-19,-39 19,20-20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05.5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655 13533,'20'0,"0"0,-1 0,1 0,-20 0,20 0,20 0,19 0,21 0,59 40,39-40,40 20,1-20,39 0,0 0,-20 0,0 0,20 0,-80 0,1 0,-20 0,-60 0,0 0,20 0,-59 0,19 0,1 0,-21 0,1 0,-1 0,-19 0,19 0,-19 0,20 0,-21 0,21 0,-20 0,19 0,1 0,-1 0,1-20,-21 20,21 0,-1 0,1 0,-20 0,-21 0,21 0,0 0,0 0,-21 0,1 0,40 0,-40 0,-1 0,1 0,-20 0,20 0,-20 0,40 0,0 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07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12363 14208,'0'0,"19"0,-19 0,20 0,-20 0,20 0,0 0,-20 0,20 0,-20 0,40 0,-21 0,21 0,20 0,-1 0,21-20,19 20,20 0,-20 0,40 0,0 0,-20 0,59 0,-19 0,-60 0,40 0,-39 0,19 0,-40 0,-19 0,-1 0,-39 0,0 0,0 0,19 0,-19 0,0 0,20 0,19 0,-19 0,39 0,20 0,80 0,20 0,-21 0,1 0,39 0,40 0,-20 0,0 0,-19 0,-21 0,0 0,-19 0,0 0,19 0,-39 0,0 0,19 0,-19 0,19 0,-19 0,20-40,-1 40,-78 0,39 0,-1 0,1 0,-20 0,-39 0,19 0,-20 0,1 0,-21 0,21 0,-1 0,0 0,1 0,-1 0,-19 0,-1 0,1 0,-40 0,39 0,-39 0,0 0,0 0,-1 0,1 0,-20 0,20 0,-40 0,-19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10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814 15101,'0'0,"0"20,19-20,-19 0,20 0,-20 0,40 0,-40 0,20 0,19 0,1 0,0 0,0 0,-1 0,21 0,19 0,-19 0,19 0,0 0,21 0,-1 0,-40 0,41 0,-21 0,0 0,80 20,-40-20,-39 0,19 0,0 0,0 0,0 0,21 0,-21 0,20 0,-40 0,80 19,-20 1,0-20,0 0,-20 0,39 0,-38 0,-21 0,20 0,-20 0,0 0,20 0,20 0,-20 0,0 0,40 0,0 0,0 0,-1 0,1 0,-20 0,-40 0,0 0,40 0,0 0,-40 0,21 0,18 0,-19 0,20 0,0 0,0 0,-20 0,0 0,-19 0,38 0,-38 0,39 0,-1 0,-38 0,58 0,1 0,-20 0,0 0,20 0,-20 0,-40 0,40 0,-40 0,20 0,-20 0,40 0,-40 0,20 0,-19 0,19 0,-20 0,-20 0,80 0,0 0,-20 0,0 0,19 0,1-39,0 39,20-40,-21 40,1-40,0 40,19 0,-19 0,-40 0,80 0,-41 0,1-40,-40 40,60 0,-21 0,1 0,0-39,0 39,-40 0,20 0,0 0,0 0,-40 0,40 0,-40 0,20 0,-20 0,-19 0,39 0,-40 0,20 0,20 0,-39 0,-21 0,1 0,19 0,-19 0,-21 0,1 0,0 0,-21 0,21 0,-20 0,20 0,-1 0,1 0,0 0,19 0,-39 0,0 0,20 0,-20 0,-20 0,19 0,1 20,0-20,-20 0,0-20,-20 20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41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1230 17304,'0'0,"20"0,-20 0,20 0,40 0,-21 0,21 0,19 0,1 0,19 0,20 0,0 0,40 0,39 0,0-40,-39 40,20 0,-20 0,-40 0,39 0,1 0,-80 0,60 0,-20 0,-39 0,-1 0,-19 0,19 0,1 0,-21 0,1 0,-1 0,1 0,-1 0,1 0,-1 0,1 0,-1 0,1 0,19 0,-19 0,-1 0,21 0,-21 0,1 0,-1 0,21 0,-41-20,41 20,-21 0,-19 0,0 0,-1 0,21 0,-40 0,-1 0,21 0,0 0,0 0,-21 0,21 0,-20 0,20 0,-21 0,1 0,0 0,0 0,0 0,-20 0,20 0,-20 0,19 0,-19 0,20 0,0 0,-20 0,20 0,-20 0,20 0,-20 0,40 0,-40 0,19 0,1 0,-20 0,40 0,-40 0,20 0,0 0,-1 0,-19 0,20 0,-20 0,20 0,-20 0,20 0,0 0,20 0,-40 0,19 0,21 0,-40 0,20 0,-20 0,20 0,0 0,-20 0,19 0,-19 0,20 0,-20 0,20 0,-20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5:49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20201 17423,'20'0,"0"0,-1 0,61 0,39 0,-20 0,60 0,39 0,-39 0,20 0,-21 0,1 0,-20 0,-40 0,20 0,-19 0,-61 0,1 0,0 0,-21 0,1 0,0 0,-20 0,20 0,-20 19,20-19,0 20,0-20,-20 0,19 20,-19-20,0 20,0-20,0 20,0-20,0 39,0-19,-39 0,19 20,0 0,-20-1,-19 21,-60-1,0 1,-20-1,20 1,-20-1,-80 21,-19-1,20-39,40 0,-41 19,41-39,-1-20,-39 20,19 0,41-20,-81 0,21 0,59 0,-59 39,40-19,-41-20,1 20,20-20,-41 0,21 0,-40 0,40 0,19 0,-19 0,0 20,-20-20,39 20,-19-20,0 20,-20-20,-20 0,20 0,39 0,-19 0,-20 0,39 0,-19 0,-40 0,20 0,39 0,1 19,-20-19,-20 0,-1 0,1 0,40 0,-20 20,39-20,-39 0,-1 0,-19 0,60 0,-60 0,39 0,-39 0,0 0,-40 0,20 0,0 0,0 0,20 0,0 0,0 0,0 0,0 0,-1 0,1 0,0 0,0 0,40 0,-40 0,-1 0,21 0,59 0,1 0,-21 0,20 0,1 0,19 0,-20-39,60 39,-20 0,19 0,-19 0,40 0,19 0,-19 0,0 0,39 0,-20 0,21 0,-21 0,40 0,-19 0,19-20,-20 0,0 20,-19-20,19 20,1-20,-21 20,20 0,-39 0,19-20,-19 20,0 0,-21-20,21 20,20-19,-61-1,41 20,-20 0,20 0,-41-20,21 20,-20 0,20 0,-20 0,20 0,-1 0,-19 0,20 0,0-20,20 20,19 0,20 0,21 0,-1 0,20-20,0 20,20-39,-20 39,39-20,-19-20,20 0,-1 1,-39-1,20 0,0 1,0 19,0 0,0-20,-20 40,0-40,0 40,19-19,-19 19,0-20,0 20,20-20,20 0,-40 20,20 0,20 0,-1 0,1 0,0 0,-1 0,1 0,39 0,-19 0,-1 0,41 0,19 0,-20 0,20 0,-20 0,20 0,-20 0,1 0,39 0,0 0,-1 0,21-40,-20 21,-40 19,40 0,-40 0,20 0,-19 0,-21 0,0 0,-19 0,0 0,-1 0,-19 0,19 0,1 0,-20 0,-1 0,1 0,-20 0,19 0,-19 0,20 0,0 0,-1 0,1 0,0 0,19 0,40 0,-59 0,20 0,-1 0,-19 0,0 0,-21 0,21 0,-20 0,0 0,-40 0,0 19,-39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27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1647 4544,'20'0,"0"0,0-20,-1 20,41 0,-1 0,61 0,-1 0,79 0,20 0,1 0,-1-40,-20 40,60-39,-99 39,-40 0,80-40,-61 20,-78 20,19 0,-19 0,-20 0,19 0,1 0,-41 0,41 0,-20 0,-1 0,21 0,-40 0,39 0,1 0,-1 0,1 0,-1 0,1 0,-1 0,21 0,-1 0,1 0,-1 0,0-20,1 20,19 0,0-19,-19 19,-1 0,20 0,-20 0,-19-20,0 20,-21 0,21 0,-21 0,21 0,-20-20,-1 20,1 0,0 0,-1 0,-19 0,20 0,0 0,-1 0,1 0,20 0,-1 0,-39 0,20 0,-21 0,-19 0,20 0,0 0,0 20,0-20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28.8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12105 4762,'0'0,"20"0,19 0,1 0,19 0,41 0,19 0,39 0,61 0,-21-59,40 39,-59 0,59 0,40 0,-40 1,-40 19,21 0,-21 0,1-40,-21 40,-19-40,-20 40,20 0,-21 0,1-20,-20 20,0 0,-19 0,19 0,-40 0,60 0,-40 0,40 0,-20 0,20 0,0 0,-40 0,20 0,-19 0,19 0,-40 0,0 0,-19 0,-20 0,-1 0,-19 0,-20 0,-20 0,-19 0,-80 0,-120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30.3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1369 5437,'20'0,"-20"0,0 20,20-20,-20 0,20 0,0 0,-1 0,21 0,20 0,-21 0,1 0,20 0,-1 0,20 0,1 0,-21 0,41 0,-21 0,40 0,-40 0,21 0,-1 0,20 0,-20 0,20 0,-20 0,20 0,-39 0,-1 0,-19 0,-1 0,21 0,-21 0,1 0,19 0,0 0,-19 0,19 0,-19 0,-1 0,1 0,-20 0,-1 0,-19 0,-20 0,20 0,0 0,-20 0,20 0,-20 0,-20 0,0 0,0-40,-19 20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31.4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1568 3512,'0'0,"20"0,-1 20,21-20,0 20,19 0,21-20,-1 0,20 0,0 0,20 0,20 0,40 0,39 0,-59 0,0 0,-40 0,0 0,-20 0,-20 0,-19 0,0 0,-41 0,-19 0,20 0,0 0,-20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09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3294 13632,'0'0,"20"0,0 0,0 0,19 0,21 0,19 0,40 0,-39 0,19 0,40 0,-40 0,40 0,0 0,0 0,-40 0,40 0,-40 0,20 0,-20 0,1 0,19 0,-20 0,20 0,0 0,-20 0,-19 0,-21 0,40 0,0 0,21 0,-21 0,0 0,20 0,-20 0,20 0,-19 0,19 0,-40 0,0 0,-19 0,-1 0,-19 0,-20 0,0 0,0 0,-1 0,21 0,-20 0,0 0,0 0,19 0,1 0,-20 0,20 0,19 0,-39 20,20 0,-1-20,21 20,-20 20,19-40,1 19,19 21,20-20,-19-20,19 0,20 0,-40 0,20 0,40 0,0 0,0 0,20 0,0 0,-20-20,19 20,-39-20,20 20,-20 0,-19 0,-21-20,20 20,-39 0,-1 0,1 0,-20 0,-1 0,21 0,-21 0,21 0,19 0,1 0,-1 0,40 0,-40 0,21 0,19 0,-20 0,0 0,20 0,-19 0,19 0,-40 0,20 0,-19 0,-21 0,1 0,-1 0,1 0,-21 0,21 0,-40 0,0 0,-1 0,1 0,0 0,0 0,20 0,-21 0,1 0,20 0,0-19,-20 19,19 0,1-20,-20 20,0-20,-1 20,-19 0,20-20,0 20,0 0,-20 0,20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34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5100 6647,'20'0,"0"0,19 0,21 0,19 0,40 0,-20 0,1 0,19 0,39 0,-19 0,-20 0,0 0,-19 0,19 0,-20 0,0 0,20 0,-20 0,21 0,-21 0,20 0,-40 0,20 0,-39 0,-1 0,21 0,-21 0,21 0,-1 0,40 0,-20 0,1 0,-1 0,0 0,-20 0,40 0,-19 0,-21 0,0 0,41 0,-21 0,20 0,-20 0,20 0,-20 0,1 0,19 0,-20 0,20 0,-40 0,1 0,-1 0,0 0,1 0,-21 0,1 0,19 0,-19 0,-1 0,1 0,-1 0,1 0,19 0,-19 0,19 0,0 0,41 0,-41 0,20 0,20 0,-59 0,-1 0,21 0,19 0,-20 0,1 0,-21 0,21 0,-1 0,20 0,-39 0,19 0,-19 0,19 0,-39 0,19 0,-19 0,19 0,1 0,-20 0,-1 0,21 0,-1 0,1 0,19 0,-39 0,39 0,40 0,-39 0,19 0,-40-19,21 19,-1 0,40 0,-39 0,-1 0,0 0,1 0,-21 0,21-20,19 20,-59 0,19 0,21 0,-61 0,21 0,0 0,-1 0,21 0,-20 0,-1 0,1 0,0 0,-1 0,1 0,-20 0,0 0,0 0,-20 0,-40 0,-20 0,-19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38.1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5437 7679,'0'0,"20"0,0 0,-20 0,40 0,-1 0,1 0,0 0,-1 0,1 0,0 0,19 0,1 0,-1 0,-19 0,19 0,-19 0,0 0,19 0,1 0,-20 0,19 0,1 0,-1 0,-19 0,0 0,19 0,-19 0,19 0,-19 0,20 0,-1 0,1 0,19 0,-19 0,-1 0,-19 0,19 0,1 0,-21 0,1 0,20 0,-21 0,1 0,0 0,19 0,-19 0,0 0,-20 0,19 0,1 0,19 0,-19 0,0 0,0 0,-1 0,1 0,0 0,-1 0,-19 0,0 0,0 0,19 0,-19 0,0 0,0 0,-20 0,40 0,-20 0,-20 0,39 0,21 0,-21 0,1 0,-20 0,20 0,-21 0,21 0,-40 0,40 0,-40 0,20 0,-20 0,20 0,-20 0,39 0,-19 0,-20 0,40 0,-40 0,20 0,-1 0,1 0,0 0,-20 0,40 0,-40 0,20 0,-20 0,20 0,-20 0,19 0,1 0,0 0,0 0,0 0,0 0,19 0,-19 0,20 0,0 0,-1 0,21 0,-21 0,1 0,20 0,-1 0,1 0,19 0,-19 0,-1 0,1 0,-1 0,1 0,-21 0,1 0,0 0,-20-20,39 20,-39 0,20 0,-1 0,1 0,20 0,-21 0,21 0,-20 0,39 0,0 0,20 0,21 0,-21 0,20 0,0-19,0 19,-40 0,1 0,-21 0,1 0,-1-20,-19 20,0 0,19 0,1 0,-1 0,1 0,-21 0,-19 0,20 0,-20 0,0 0,0 0,-1 0,-19 0,20 0,0 0,0 0,20 0,-21 0,1 0,0 0,40 0,19-20,-19 20,19 0,20 0,-19 0,39 0,-20 0,0 0,20 0,-20 0,20 0,-19 0,19 0,-20-20,-40 20,1 0,-1-20,1 0,0 1,-1 19,1 0,-1 0,1 0,59-20,-60 20,21 0,-21 0,40-20,-39 0,19 20,1-20,-21 0,1 20,19 0,40-20,-39 20,-21-19,20 19,1 0,-1-20,1 20,-21 0,1 0,-1 0,1 0,-21 0,1 0,-40 0,40-20,-40 20,20 0,-20 0,19 0,-38 0,-1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40.7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5417 8195,'0'0,"20"0,-20 0,20 0,20 0,19 0,-19 0,59 0,20 0,-20 0,20 0,-19 0,39 0,0 0,-40 0,40 0,0 0,-40 0,20 0,-20 0,0 0,20 0,-19 0,19 0,-20 0,0 0,40 0,-20 0,-59 0,19 0,20 0,-19 0,-1 0,-20 0,41 0,-21 0,20 0,0 0,1 0,-1 0,0 0,0 0,20 0,-39 0,19 0,20 0,-20 0,20 0,-19 0,19 0,-40 0,20 0,-19 0,19 0,-59 0,19 0,-19 0,-1 0,21 0,-20 0,-1 0,-19 0,40 0,-40 0,19 0,-19 0,0 0,-20 0,40 0,-40 0,19 0,21 0,0 0,-20 0,19 0,1 0,-20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7:58.0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5477 13851,'0'0,"20"0,19 0,1-20,20 20,19 0,0 0,1 0,19 0,20 0,-20 0,20 0,-19 0,19 0,-40 0,-19 0,-1 0,-19 0,-1 0,-19 0,20 0,0 0,-21 20,1-20,20 0,0 0,-1 0,1 20,0-20,19 0,-19 0,39 0,-19 19,19 1,-19 0,39 0,-20-20,-19 0,-1 0,21 0,-40 0,39 0,-20 0,1 0,-1 0,21 0,-1 0,-19 0,-1 0,-19 0,19 0,-19 0,0 0,0 0,19 0,-19 0,19 0,-19 0,20 0,-21 0,1 0,0 0,-1 0,21 0,-20 0,-21 0,1 0,20 0,-40 20,40-20,-1 0,1 0,0 0,-1 0,1 0,20 0,-21 0,1 0,0 0,19 0,1 0,19 0,0 0,21 0,19 0,-20 0,20 0,-20 0,-19 0,-21 0,1 0,-1 0,-19 0,19 0,-19 0,0 0,19 0,1 0,-21 0,21 0,0 0,-21 0,21 0,-21 0,41 0,-21 0,1 0,-20 0,19 0,-19 0,19 0,-19 0,20 0,-21 0,1 0,0 0,19 0,-19 0,0 0,19 0,-39 0,20 0,-21 0,1 0,20 0,-20 0,0 0,-1 0,-19 0,20 0,0 0,-20 0,20 0,0 0,0 0,19 0,-39 0,20 0,20 0,0 0,-21 0,21 0,0 0,19 0,-19 0,20 0,19 0,-19 0,19 0,-20 0,21 0,-21 0,21 0,-21 0,40 0,-39 0,-1 0,41 0,-1 0,20 0,-40 0,1 0,-1 0,1 0,19 0,-40 0,21 20,-21-20,21 0,19 0,-20 0,40 0,-39 0,-21 0,-19 0,19 0,1 0,-20 0,-21 0,41 0,-20 0,-1 0,1 0,0 0,-1 0,1 0,20 0,-1 0,-19 0,-1 0,1 0,0 0,-20 0,19 0,1 0,0 0,-1 0,-19 0,40 0,-40 0,-1 0,21 0,0 0,19 0,-19 0,-20 0,0 0,0 0,-1 0,1 0,-20 0,0 19,0 1,0-20,0 20,-20 0,1-20,-21 0,-39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4:16:51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8434 10795,'0'-20,"0"20,0-20,-20 20,0 0,20-20,-20 0,0 20,20-19,-39 19,39-20,-20 0,0 20,0 0,0-20,20 0,-40 20,40 0,-19 0,19 0,-20 0,20 0,-20 0,0 0,0 0,-19 0,39 0,-40 0,40 0,-20 20,0-20,0 20,1-20,19 20,-40 0,40-20,-20 19,0-19,0 20,20 0,-20-20,20 20,-19-20,-1 40,20-40,-20 19,20 1,-20 0,0 20,20-40,0 20,0 0,0-1,0 1,0-20,0 20,0-20,0 40,0-40,0 20,0-1,0 1,0-20,0 20,0 0,20-20,0 20,-20 0,20-20,0 19,-20-19,19 20,-19 0,40-20,-40 20,20-20,20 20,-20 0,-1-20,21 20,-20-1,0-19,19 0,-19 0,0 0,20 0,-20 0,-1 0,21 0,-20 0,-20 0,40 0,-40 0,20 0,-20 0,19 0,1 0,-20 0,0-19,-20 19,1 0,19 0</inkml:trace>
  <inkml:trace contextRef="#ctx0" brushRef="#br0" timeOffset="1793.1835">8572 11033,'-19'0,"-21"0,40 0,0 0,0 20,0-20,0 20,0-20,0 19,0 1,0 0,0 0,20 0,-20-20,20 20,-20-20,19 19,1-19,-20 0,20 0,-20 20,0-20,0 0,0 0,20 0,0 0,-20 0,40 0,-40 0,19 0,-19 0,40 0,-40-20,0 1,0 19,0-20,0 20,0-20,0 20,0-20,0 0,-20 20,0-20,20 1,-19 19,-1-20,20 20,-20-20,20 20,-20 0,20-20,-20 20,0-20,20 20,0 0,20 0,-20 0,40 0,-20 0,39 0,-19 0,0 0,-1 0,1-20,-20 20,20 0,-40 0,19 0,-19 0,0 20,0-20,0 0,20 20,-20-20,0 20,0 0,0 0,0-1,0 1,0 0,0-20,0 40,0-40,0 20,0-20,-20 0,20-40,0 20,0 0,0 0,0 1,0-1,0 0,20 0,-20 20,0 0,0 0,0 0,20 0,-20 20,0-20,20 20,-20-20,0 0,0 0,0 20,20-20,-20 19,0-19,20 20,-20 0,0 0,0-20,0 20,19-20,-19 39,0-39,20 20,-20-20,20 20,0 0,-20 0,20-20,-20 20,20-20,0 0,-1 0,1 0,0 0,0-20,20-20,-40 40,0-20,19 20,-19-20,0 20,0-19</inkml:trace>
  <inkml:trace contextRef="#ctx0" brushRef="#br0" timeOffset="2479.2711">9624 10636,'0'0,"0"20,0 0,0-20,0 20,0-20,0 19,0 1,0 0,0 0,0 0,0 19,0 1,20 0,0-20,-20 19,20 21,-20-20,0-1,0 1,0 0,0-1,0 1,0-20,0 0,0 0,0-1,0-19,20 0,-20 0,0 20,-20-20,0 0,0 0,20 0,-40-20</inkml:trace>
  <inkml:trace contextRef="#ctx0" brushRef="#br0" timeOffset="2900.2794">9485 11013,'40'0,"39"0,-19 0,19-20,-19 0,-1 20,-19 0,-20 0,20-19,-40 19</inkml:trace>
  <inkml:trace contextRef="#ctx0" brushRef="#br0" timeOffset="3867.0392">10160 11073,'0'0,"0"0,20 19,0-19,-20 20,0 0,0 0,0 0,20 0,-20 19,0-19,0-20,0 20,0-20,0 20,0 0,0-20,19 0,-19 20,0-20,0 0,20 0,-40-20,1 0,19-20,-20 40,20-20,-20-39,20 39,0-40,0 41,0-1,0-20,0 20,0 0,0 1,0 19,20 0,0 0,-1 0,21 0,0 0,19 0,-19 0,-20 0,0 0,19 0</inkml:trace>
  <inkml:trace contextRef="#ctx0" brushRef="#br0" timeOffset="4896.1706">10894 10973,'-39'0,"19"0,0 0,20 0,-20 0,0 0,20 0,-20 0,20 0,-20 0,20 0,-19 0,-1 0,20 20,-40 0,40 0,-20-20,20 20,0-20,-20 20,20-1,0 1,0-20,0 20,0-20,0 20,0 0,20 0,-20-20,20 39,0-39,0 40,0-40,-1 0,1 0,0 0,0 0,0 0,0-20,-20 20,39-20,-39 0,0 20,0-19,0 19,0-20,0 0,0 0,0 20,-19 0,19-20,-20 0,20 20,20 20,-20 0,0-20,19 20,-19 0,20 0,-20-20,20 19,0 1,-20-20,0 0,0 0,0 20</inkml:trace>
  <inkml:trace contextRef="#ctx0" brushRef="#br0" timeOffset="5535.4795">11370 11013,'0'0,"0"20,0 0,20-20,-20 39,20-19,0 20,0 0,0 39,0-59,-1 20,1-1,0 21,-20-1,0-19,0-20,20 0,-20 19,0-39,20 0,-20 0,0 0,-20 0,0 0,20-20,-20 1,-19-1</inkml:trace>
  <inkml:trace contextRef="#ctx0" brushRef="#br0" timeOffset="6252.7529">11529 10954,'20'0,"-20"0,20 0,20 0,-40 0,19 0,1 0,0 0,20 0,-20 0,0 0,-1 0,1 0,-20 0,40 19,-20-19,0 0,-1 20,-19-20,20 0,0 20,-20-20,0 40,0-20,0-1,-40 21,1-20,-1 20,-39-1,39 1,-39-20,-1 20,41-21,-1-19,20 0,-20 0,40 0,0 0,20 0,20 0,0-39,-1 19,1 0</inkml:trace>
  <inkml:trace contextRef="#ctx0" brushRef="#br0" timeOffset="7110.3624">12224 10954,'0'0,"0"19,-20-19,0 20,20-20,0 20,0 0,0 20,0-21,0 1,0 0,0 0,0 0,0 0,0 19,20-39,-20 20,20-20,-20 0,20 0,-1 20,1-20,-20 20,40-20,0 0,-21 0,21 0,0 0,0 0,19-40,-19 20,-20 20,-1-39,-19 39,20-20,-20 20,0-20,-20 0,1 20,-1-20,0-19,-20 39,20-20,1 0,-21 20,20-20,-20 0,1 20,-21-20,1 20,-1 0,20 0,1 0,19 20,20-20,0 0,0 20,0-20,0 20,0 0,0 0,0-20,0 19,20-19</inkml:trace>
  <inkml:trace contextRef="#ctx0" brushRef="#br0" timeOffset="8030.3435">13077 10894,'-20'0,"-19"0,19 20,-20 0,20-20,-20 39,40-39,-19 20,19-20,-20 0,20 0,0 0,0 20,0 0,0-20,0 20,0-20,20 0,-20 20,19-20,1 0,20 0,0 0,19 0,21-20,-1 20,-20 0,1 0,0 0,-1 0,-39 0,-20 0,20 0,-20 0,0 20,0-20,0 19,0 21,0-20,-20 20,0-1,0 1,-39 20,19-21,0 21,-39-40,39 39,1-39,-1 0,40 0,0-1,0-38,20-1,0 0,19 0,-39 0</inkml:trace>
  <inkml:trace contextRef="#ctx0" brushRef="#br0" timeOffset="8856.7672">13791 10735,'0'0,"0"20,20 0,0 20,20-1,-1 61,1-41,-20 60,40-40,-60 41,0-21,0 20,0-20,19-20,1 21,0-61,0 1,-20 0,0-20,20-20,-20-20,0 0,0 0,0 0,0-20,0 1,0-21,0 1,0 19</inkml:trace>
  <inkml:trace contextRef="#ctx0" brushRef="#br0" timeOffset="9464.8903">13811 11172,'0'0,"20"0,0 0,0 0,0 0,19 0,21 0,-20 0,-1 0,1 0,0 0,-21-20,-19 20,-19 0,-1 0,20 0</inkml:trace>
  <inkml:trace contextRef="#ctx0" brushRef="#br0" timeOffset="10228.9424">14486 11092,'-20'0,"0"0,0 20,20-20,-39 40,39-40,-20 20,0 19,20-19,0 0,0 20,0-20,0 0,0-20,0 19,20 1,-20-20,20 20,-20 0,39 0,-39-20,40 20,-40-1,20-19,20 0,-21 0,21 0,20 0,-1 0,1 0,-1-39,1 19,-21 0,-19 0,0 0,-20 20,0-19,-20-1,0 0,1 0,-1 20,0-20,0 0,-20 0,21 1,-1 19,0-20,0 0,-20 20,40 0,-19-20,-41 0,-39 20,19 0,21 0,59 0,-20 0,0 0,0 0,1 0,-1 0,-20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12.0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19328 13573,'20'0,"0"0,19 0,1 0,39 0,1 0,39 0,-20 0,40 0,20-40,-1 20,-19 20,-40-19,1-1,-41 20,-19 0,0 0,-1 0,-19 0,40 0,-21 0,-19 0,0 0,0 0,0 0,0 0,-1 0,1 0,20 0,0 0,19 0,1 0,-1 0,-19 0,-40 0,20 0,-20 0,20 0,-1 0,-19 0,20 0,-20 0,20 0,-20 0,40 0,-40 0,39 0,1 0,0 0,0 0,-1 0,-39 0,40 0,-20 0,19 0,-19 0,0 0,0 0,0 0,20 0,-21 0,-19 0,20 0,-59 0,19 20,0-20,-20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15.0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1786 14148,'0'0,"0"0,20 0,0 0,-1 0,21 0,0 0,19 0,41 0,19 0,20 0,-20 0,39 0,41 0,39 0,0 0,20 0,0 0,-40 0,-59 0,-80 0,-19 0,-40 0,0 20,-20-20,19 0,-19 0,20 20,0-20,20 20,0 0,-1-20,21 20,-21-1,21 1,19-20,1 0,-21 20,40-20,21 0,18 0,21 20,20-60,59 40,0 0,0 0,-20-39,21 19,-61 20,-19 0,0-40,39 20,-79 20,60-40,-20 21,-60 19,-20 0,0 0,-19 0,0 0,-1 0,1 0,-1 0,1 0,-1 0,1 0,-1 0,21 0,-21 0,1 0,-1 0,21 0,-21 0,40 0,-19 0,39 0,-20 0,-20 0,40 0,-39 0,19 0,20 0,-20 0,20 0,-39 0,-1 0,-19 0,19 0,0 0,1 0,-1 0,1 0,-1 0,20 0,-39 0,-41 0,21 0,-20 0,-20 0,20 0,20 0,-21 0,21 0,-20 0,20 0,-1 0,1 0,0 0,-1 0,1 0,20 0,-1 0,-19 0,19 0,1 0,-1 0,1 0,-1 0,21 0,-1 0,1 0,-1 0,40 0,-59 0,19 0,0 0,1 0,-21 0,21 0,-1 0,-19 0,-1 0,20 0,-39 0,20 0,19 0,-19 0,19 0,0 0,-19 0,19 0,-39 0,19 0,-39 0,-20 0,0 0,0 0,0 19,40 61,19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20.7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4743 14724,'19'0,"-19"0,20 20,0-20,0 20,40-1,-21 1,1 20,0-20,39 0,-19-1,-1 21,40 0,1-1,19 21,19-40,21 20,79-21,40-19,40 0,-1 0,40-39,-19 19,-41-20,-19-19,40 39,-41-20,41 0,-40-39,-40 59,0 0,-20 1,-59-1,-20 0,-60 20,21 0,-41 0,20-20,-19 20,0-20,-1 20,-19-20,-1 20,21 0,-40 0,19-20,-19 20,-20 0,40 0,-40 0,20 0,-20 0,20 0,0 0,-20 0,19 0,-19 0,20 0,-20 0,20 0,0 0,39 0,-19 20,20 0,39-20,-40 0,41 0,-21 0,0 0,1 0,-21 0,1 0,19 0,1 0,-41 0,21 0,-21 0,21 0,-40 0,0 0,0 0,19 0,1 0,0 0,-1 0,-19 0,20 0,-40 0,-20 0,0 0,0-20,-19 20,-1-20,-39 1,19 19,-39 0,0 0,-1 0,1 0,-20 0,-20 0,20 0,-40 0,1 0,19 0,39 0,-19 0,20 0,20 0,-1-20,41 20,-41-20,21 20,19 0,1 0,-1 0,0 0,20 0,-19 0,19 0,-20 0,0 0,21 0,-41 0,20 0,-19 0,19 0,0 0,-39 0,39 0,1 0,-21 0,1 0,-1 0,1 0,-1 0,0 0,41 0,-21 0,0 0,1 0,-1 0,0 0,-19 0,19 0,0 0,1 0,-1 0,0 0,1 0,-21 0,20 0,1 0,-1 0,0 0,1 0,-1 0,0 0,-19 0,19 0,0 0,1 0,-1 0,0 0,1 0,-21 0,20 0,20 0,1 0,-21 0,0 0,1 0,19 0,0 0,-40 0,41 0,-21 0,20 0,0 0,-20 0,40 0,-39 0,19 0,0 0,0 0,-19 0,-1 0,20 0,0 0,-39 0,39 0,-20 0,0 0,-19 0,19 0,0 0,1 0,-21 0,1 0,-1 0,1 0,-1 0,-19 0,19 0,1 0,-1 0,-19 0,19 0,-39 0,0 0,-20 0,20 0,19 0,21 0,-1 0,20 0,1 0,-21 0,40 0,1-20,-1 20,-20 0,20 0,0 0,-19 0,39 0,-20 0,-20 0,20 0,0 0,-19 0,19 0,0 0,0 0,-19 0,19 0,0 0,0 0,0 0,0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1:39:24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5477 17919,'20'0,"-20"0,20 0,-1 0,1 0,0 0,20 0,-1 0,1 0,40 0,-1 0,60 0,0 0,19 0,21-60,39 60,40-40,-20 40,1 0,-21 0,-20 0,-19-39,-20 39,-1 0,1 0,0 0,-40 0,20 0,-20 0,-20 0,-19 0,39 0,-20 0,40 0,-40 0,0 0,-20 20,-39-1,0 1,39 0,-59 0,20 0,-1 0,1-20,0 19,0 1,19 0,1-20,-1 0,21 0,-1 20,0 0,60 0,60-20,-80 0,20 0,19 0,1 0,-20 0,-40 0,60 0,-40 0,0 0,0 0,-20 0,20 0,-19 0,-21 0,0 0,-19 0,19 0,-39 0,20 0,-21 0,21 0,-21 0,-19 0,40 0,-40 0,19 0,41 0,-41 20,21-20,-1 0,1 0,-1 0,1 0,0 0,-1 0,-19 0,19 0,-39 0,0 0,20 0,-20 0,-1 0,21 0,0 0,-40 0,39 0,-19 0,20 0,-20 0,20 0,-21 0,21 0,-20 0,0 0,19 0,1 0,-20 0,0 0,19 0,21 0,-20 0,-20 0,19 0,-19 0,0 0,-20 0,20 0,0 0,-20 0,19 0,1 0,0 0,-20 0,20 0,-20 0,20 0,-20 0,20 0,-1 0,1 0,20 0,0 0,-1 0,1 0,0 0,-1 0,21 0,0 0,-1 0,20 0,-19 0,19 0,-19 0,19 0,-19 0,-1 0,1 0,-1 0,-19 19,0-19,-20 0,19 0,21 0,-21 0,1 0,0 0,19 0,1 0,-20 0,-1 0,21 0,-1 0,1 0,-1 0,1 0,0 0,-1 0,20 0,-19 0,-1 0,21 0,-21 0,21 0,-21 0,21 0,-21 0,21 0,-21 0,40 0,20 0,-19 0,-21 0,-19 0,-1 0,1 0,-1 0,-19 0,19 0,1 0,-20 0,-1 0,-19 0,0 0,20 0,-21 0,1 0,20 0,-20 0,0 0,-1 0,21 0,0 0,-20 0,0 0,39 0,-59 0,20 0,20 0,-40 0,19 0,41 0,-40 0,20 0,-1 0,1 0,0 0,-40 0,19 0,-19 0,0 0,-19 0,-1 0,0 0,0 0,-20 0,-39 0,19-19,-78 19,78 0,-19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280" max="1280" units="cm"/>
          <inkml:channel name="Y" type="integer" max="1024" units="cm"/>
        </inkml:traceFormat>
        <inkml:channelProperties>
          <inkml:channelProperty channel="X" name="resolution" value="77" units="1/cm"/>
          <inkml:channelProperty channel="Y" name="resolution" value="37" units="1/cm"/>
        </inkml:channelProperties>
      </inkml:inkSource>
      <inkml:timestamp xml:id="ts0" timeString="2015-10-13T13:58:54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3651 9128,'0'0,"20"0,40 20,-21-20,1 0,0 0,-1 0,21 0,-20 0,19 0,1 0,-1 0,1 0,-21 0,21 0,-20 0,-1 0,-19 0,20 0,0 0,-21 0,1 0,20 0,-20 0,-20 0,39 0,1 0,-20 0,20 0,-1 0,1 0,0 0,19 0,-19 0,-20 0,19 0,-19 0,40 0,-40 0,19 0,1 0,-20 0,20 0,19 0,-39 0,20 0,-20 0,19 0,1 0,0 0,-21 0,21 0,0 0,19 0,1 0,-1 0,21 0,-21 0,1 0,-1 0,21 0,-21 0,1 0,39 0,0 0,-19 0,19 0,0 0,20 0,-20 0,20 0,-19 0,19 0,-20 0,0 0,40 0,0 0,20 0,-20 0,19 0,-39 0,80 0,-21 0,-39 0,0 0,20 0,-40 0,40 0,39 0,-79 0,80 0,-21 0,-19 20,20-20,19 0,-19 0,39 0,-39 0,-21 0,21 0,19 0,-19 0,39 0,20 0,-59 0,39 0,-39 0,-1 0,-19 0,40 0,-41 0,1 0,0 0,0 0,-1 0,21 0,-20 0,-1 0,1 0,0 0,-20-20,20 20,-1 0,21 0,-20 0,39 0,-19 0,39 0,-20 0,21-40,-1 40,-39 0,-1 0,-19 0,39 0,-39 0,0 0,0 0,-1 0,-39 0,0 0,-19 0,-41 0,1 0,-21 0,1 0,-40 0,40 0,-40 0,20 0,0 0,-20 0,19 0,1 0,20 0,0 0,-21 0,21 20,0 0,-20 0,19-1,1 1,20 20,-1-20,1-20,19 39,40-39,20 0,20 0,-1 0,21 0,39-39,20 39,20 0,0 0,-19 0,19 0,-20 0,20 0,-20-40,-40 20,-19 20,-20 0,-21 0,-58 0,-41 0,1 0,-20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65490-638F-4523-9490-7EE5436E5BC3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BE386-AA55-4B5A-85BC-9C08130D2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BE386-AA55-4B5A-85BC-9C08130D23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8CE636-B6EB-4A6D-9137-399E796ECCF7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3AA934-85A2-46FA-B4DC-66549CAC6B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40.emf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" Type="http://schemas.openxmlformats.org/officeDocument/2006/relationships/image" Target="../media/image35.png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customXml" Target="../ink/ink18.xml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image" Target="../media/image34.png"/><Relationship Id="rId16" Type="http://schemas.openxmlformats.org/officeDocument/2006/relationships/customXml" Target="../ink/ink20.xml"/><Relationship Id="rId20" Type="http://schemas.openxmlformats.org/officeDocument/2006/relationships/customXml" Target="../ink/ink22.xml"/><Relationship Id="rId29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39.emf"/><Relationship Id="rId24" Type="http://schemas.openxmlformats.org/officeDocument/2006/relationships/customXml" Target="../ink/ink24.xml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28" Type="http://schemas.openxmlformats.org/officeDocument/2006/relationships/customXml" Target="../ink/ink26.xml"/><Relationship Id="rId10" Type="http://schemas.openxmlformats.org/officeDocument/2006/relationships/customXml" Target="../ink/ink17.xml"/><Relationship Id="rId19" Type="http://schemas.openxmlformats.org/officeDocument/2006/relationships/image" Target="../media/image43.emf"/><Relationship Id="rId4" Type="http://schemas.openxmlformats.org/officeDocument/2006/relationships/customXml" Target="../ink/ink14.xml"/><Relationship Id="rId9" Type="http://schemas.openxmlformats.org/officeDocument/2006/relationships/image" Target="../media/image38.emf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55.emf"/><Relationship Id="rId18" Type="http://schemas.openxmlformats.org/officeDocument/2006/relationships/customXml" Target="../ink/ink34.xml"/><Relationship Id="rId3" Type="http://schemas.openxmlformats.org/officeDocument/2006/relationships/image" Target="../media/image50.png"/><Relationship Id="rId21" Type="http://schemas.openxmlformats.org/officeDocument/2006/relationships/image" Target="../media/image59.emf"/><Relationship Id="rId7" Type="http://schemas.openxmlformats.org/officeDocument/2006/relationships/image" Target="../media/image52.emf"/><Relationship Id="rId12" Type="http://schemas.openxmlformats.org/officeDocument/2006/relationships/customXml" Target="../ink/ink31.xml"/><Relationship Id="rId17" Type="http://schemas.openxmlformats.org/officeDocument/2006/relationships/image" Target="../media/image57.emf"/><Relationship Id="rId2" Type="http://schemas.openxmlformats.org/officeDocument/2006/relationships/image" Target="../media/image49.png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customXml" Target="../ink/ink30.xml"/><Relationship Id="rId19" Type="http://schemas.openxmlformats.org/officeDocument/2006/relationships/image" Target="../media/image58.emf"/><Relationship Id="rId4" Type="http://schemas.openxmlformats.org/officeDocument/2006/relationships/customXml" Target="../ink/ink27.xml"/><Relationship Id="rId9" Type="http://schemas.openxmlformats.org/officeDocument/2006/relationships/image" Target="../media/image53.emf"/><Relationship Id="rId14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66.emf"/><Relationship Id="rId18" Type="http://schemas.openxmlformats.org/officeDocument/2006/relationships/customXml" Target="../ink/ink43.xml"/><Relationship Id="rId3" Type="http://schemas.openxmlformats.org/officeDocument/2006/relationships/image" Target="../media/image61.png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customXml" Target="../ink/ink40.xml"/><Relationship Id="rId17" Type="http://schemas.openxmlformats.org/officeDocument/2006/relationships/image" Target="../media/image68.emf"/><Relationship Id="rId2" Type="http://schemas.openxmlformats.org/officeDocument/2006/relationships/image" Target="../media/image60.png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customXml" Target="../ink/ink39.xml"/><Relationship Id="rId19" Type="http://schemas.openxmlformats.org/officeDocument/2006/relationships/image" Target="../media/image69.emf"/><Relationship Id="rId4" Type="http://schemas.openxmlformats.org/officeDocument/2006/relationships/customXml" Target="../ink/ink36.xml"/><Relationship Id="rId9" Type="http://schemas.openxmlformats.org/officeDocument/2006/relationships/image" Target="../media/image64.emf"/><Relationship Id="rId14" Type="http://schemas.openxmlformats.org/officeDocument/2006/relationships/customXml" Target="../ink/ink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3.xml"/><Relationship Id="rId18" Type="http://schemas.openxmlformats.org/officeDocument/2006/relationships/image" Target="../media/image11.emf"/><Relationship Id="rId3" Type="http://schemas.openxmlformats.org/officeDocument/2006/relationships/hyperlink" Target="http://www.beazley.ox.ac.uk/dictionary/Dict/ASP/dictionarybody.asp?name=Herakles" TargetMode="External"/><Relationship Id="rId21" Type="http://schemas.openxmlformats.org/officeDocument/2006/relationships/customXml" Target="../ink/ink7.xml"/><Relationship Id="rId7" Type="http://schemas.openxmlformats.org/officeDocument/2006/relationships/hyperlink" Target="http://www.beazley.ox.ac.uk/dictionary/Dict/ASP/dictionarybody.asp?name=Polygnotos" TargetMode="External"/><Relationship Id="rId12" Type="http://schemas.openxmlformats.org/officeDocument/2006/relationships/image" Target="../media/image8.emf"/><Relationship Id="rId17" Type="http://schemas.openxmlformats.org/officeDocument/2006/relationships/customXml" Target="../ink/ink5.xml"/><Relationship Id="rId2" Type="http://schemas.openxmlformats.org/officeDocument/2006/relationships/hyperlink" Target="http://www.beazley.ox.ac.uk/tools/pottery/shapes/calyx.htm" TargetMode="Externa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azley.ox.ac.uk/dictionary/Dict/ASP/dictionarybody.asp?name=Artemis" TargetMode="External"/><Relationship Id="rId11" Type="http://schemas.openxmlformats.org/officeDocument/2006/relationships/customXml" Target="../ink/ink2.xml"/><Relationship Id="rId24" Type="http://schemas.openxmlformats.org/officeDocument/2006/relationships/image" Target="../media/image14.emf"/><Relationship Id="rId5" Type="http://schemas.openxmlformats.org/officeDocument/2006/relationships/hyperlink" Target="http://www.beazley.ox.ac.uk/dictionary/Dict/ASP/dictionarybody.asp?name=Apollo" TargetMode="External"/><Relationship Id="rId15" Type="http://schemas.openxmlformats.org/officeDocument/2006/relationships/customXml" Target="../ink/ink4.xml"/><Relationship Id="rId23" Type="http://schemas.openxmlformats.org/officeDocument/2006/relationships/customXml" Target="../ink/ink8.xml"/><Relationship Id="rId10" Type="http://schemas.openxmlformats.org/officeDocument/2006/relationships/image" Target="../media/image7.emf"/><Relationship Id="rId19" Type="http://schemas.openxmlformats.org/officeDocument/2006/relationships/customXml" Target="../ink/ink6.xml"/><Relationship Id="rId4" Type="http://schemas.openxmlformats.org/officeDocument/2006/relationships/hyperlink" Target="http://www.beazley.ox.ac.uk/dictionary/Dict/ASP/dictionarybody.asp?name=Athena" TargetMode="External"/><Relationship Id="rId9" Type="http://schemas.openxmlformats.org/officeDocument/2006/relationships/customXml" Target="../ink/ink1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APAH – </a:t>
            </a:r>
            <a:br>
              <a:rPr lang="en-US" dirty="0" smtClean="0"/>
            </a:br>
            <a:r>
              <a:rPr lang="en-US" dirty="0" smtClean="0"/>
              <a:t>Greek Vase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819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46016"/>
            <a:ext cx="2381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6015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8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17101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3352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2760" y="1114200"/>
              <a:ext cx="4522320" cy="114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920" y="1050840"/>
                <a:ext cx="45543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971720" y="1550160"/>
              <a:ext cx="2414880" cy="14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5880" y="1486440"/>
                <a:ext cx="2446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964600" y="1807200"/>
              <a:ext cx="1193400" cy="2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8760" y="1743840"/>
                <a:ext cx="1225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2928960" y="2171520"/>
              <a:ext cx="1107720" cy="21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3120" y="2108160"/>
                <a:ext cx="11394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571680" y="2085840"/>
              <a:ext cx="4608000" cy="314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480" y="2022480"/>
                <a:ext cx="46400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385920" y="4693320"/>
              <a:ext cx="593280" cy="21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9720" y="4629960"/>
                <a:ext cx="62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1307160" y="5000400"/>
              <a:ext cx="120060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91320" y="4937040"/>
                <a:ext cx="12322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" name="Ink 8"/>
              <p14:cNvContentPartPr/>
              <p14:nvPr/>
            </p14:nvContentPartPr>
            <p14:xfrm>
              <a:off x="2685960" y="4929120"/>
              <a:ext cx="2272320" cy="3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0120" y="4865760"/>
                <a:ext cx="2304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" name="Ink 9"/>
              <p14:cNvContentPartPr/>
              <p14:nvPr/>
            </p14:nvContentPartPr>
            <p14:xfrm>
              <a:off x="521640" y="5257800"/>
              <a:ext cx="3379320" cy="28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5440" y="5194080"/>
                <a:ext cx="3411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" name="Ink 10"/>
              <p14:cNvContentPartPr/>
              <p14:nvPr/>
            </p14:nvContentPartPr>
            <p14:xfrm>
              <a:off x="5950800" y="2264400"/>
              <a:ext cx="543240" cy="20934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34960" y="2201040"/>
                <a:ext cx="574920" cy="22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/>
              <p14:cNvContentPartPr/>
              <p14:nvPr/>
            </p14:nvContentPartPr>
            <p14:xfrm>
              <a:off x="5757840" y="2178720"/>
              <a:ext cx="979200" cy="2179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2000" y="2115360"/>
                <a:ext cx="1010880" cy="23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" name="Ink 12"/>
              <p14:cNvContentPartPr/>
              <p14:nvPr/>
            </p14:nvContentPartPr>
            <p14:xfrm>
              <a:off x="5579280" y="5486400"/>
              <a:ext cx="1022040" cy="2790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63440" y="5422680"/>
                <a:ext cx="10537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4" name="Ink 13"/>
              <p14:cNvContentPartPr/>
              <p14:nvPr/>
            </p14:nvContentPartPr>
            <p14:xfrm>
              <a:off x="8051040" y="2264400"/>
              <a:ext cx="443160" cy="9932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35200" y="2201040"/>
                <a:ext cx="474840" cy="11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0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574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71440" y="2585880"/>
              <a:ext cx="1271880" cy="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00" y="2522520"/>
                <a:ext cx="1303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28480" y="2764440"/>
              <a:ext cx="4815360" cy="22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2640" y="2701080"/>
                <a:ext cx="48470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28760" y="3257280"/>
              <a:ext cx="4957920" cy="107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920" y="3193920"/>
                <a:ext cx="4989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021840" y="4050360"/>
              <a:ext cx="4143600" cy="72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6000" y="3987000"/>
                <a:ext cx="4175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235800" y="4871880"/>
              <a:ext cx="1707840" cy="21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9960" y="4808520"/>
                <a:ext cx="17395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4450680" y="5093280"/>
              <a:ext cx="3086280" cy="21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4840" y="5029920"/>
                <a:ext cx="31179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293040" y="5393520"/>
              <a:ext cx="5693760" cy="71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840" y="5329800"/>
                <a:ext cx="57258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442800" y="6207840"/>
              <a:ext cx="1929240" cy="219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6960" y="6144480"/>
                <a:ext cx="1960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243000" y="6272280"/>
              <a:ext cx="7786800" cy="428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7160" y="6208560"/>
                <a:ext cx="781848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51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57200"/>
            <a:ext cx="6553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732"/>
            <a:ext cx="1905000" cy="57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92920" y="1550160"/>
              <a:ext cx="1929240" cy="86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080" y="1486440"/>
                <a:ext cx="19609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357800" y="1621440"/>
              <a:ext cx="2129040" cy="9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1960" y="1558080"/>
                <a:ext cx="2160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92840" y="1942920"/>
              <a:ext cx="1029240" cy="21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7000" y="1879560"/>
                <a:ext cx="10609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564480" y="1264320"/>
              <a:ext cx="757440" cy="21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640" y="1200960"/>
                <a:ext cx="7891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836000" y="2378880"/>
              <a:ext cx="3622320" cy="14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0160" y="2315160"/>
                <a:ext cx="3654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1957320" y="2643120"/>
              <a:ext cx="3829320" cy="121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1480" y="2579760"/>
                <a:ext cx="38613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950120" y="2950200"/>
              <a:ext cx="2093760" cy="3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34280" y="2886840"/>
                <a:ext cx="2125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971720" y="4979160"/>
              <a:ext cx="3957840" cy="86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5880" y="4915440"/>
                <a:ext cx="3989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2778840" y="3821760"/>
              <a:ext cx="2607840" cy="4863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69480" y="3812400"/>
                <a:ext cx="2626560" cy="5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1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248347"/>
            <a:ext cx="8534399" cy="387781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Vase can be </a:t>
            </a:r>
            <a:r>
              <a:rPr lang="en-US" b="1" i="1" dirty="0" smtClean="0">
                <a:solidFill>
                  <a:srgbClr val="FF0000"/>
                </a:solidFill>
              </a:rPr>
              <a:t>DRAWN</a:t>
            </a:r>
            <a:r>
              <a:rPr lang="en-US" b="1" dirty="0" smtClean="0">
                <a:solidFill>
                  <a:srgbClr val="FF0000"/>
                </a:solidFill>
              </a:rPr>
              <a:t> as the first step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CUT OUT as the last step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1) Draw the shape= Krater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1) Color the shape using the pencils in browns, yellows and reds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2) Color this with a black crayon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3) Etch using a pen or pencil a traditional design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 use the book, handout and internet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105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905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0941"/>
            <a:ext cx="19018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548" y="2057400"/>
            <a:ext cx="8825752" cy="502919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b="1" dirty="0" smtClean="0"/>
              <a:t>Museum</a:t>
            </a:r>
            <a:r>
              <a:rPr lang="en-US" b="1" dirty="0"/>
              <a:t>:</a:t>
            </a:r>
            <a:r>
              <a:rPr lang="en-US" dirty="0"/>
              <a:t> Paris, </a:t>
            </a:r>
            <a:r>
              <a:rPr lang="en-US" dirty="0" smtClean="0"/>
              <a:t>Louvre</a:t>
            </a:r>
          </a:p>
          <a:p>
            <a:pPr algn="ctr"/>
            <a:r>
              <a:rPr lang="en-US" i="1" dirty="0" smtClean="0"/>
              <a:t>Found in </a:t>
            </a:r>
            <a:r>
              <a:rPr lang="en-US" i="1" dirty="0" err="1" smtClean="0"/>
              <a:t>Orvieto</a:t>
            </a:r>
            <a:r>
              <a:rPr lang="en-US" i="1" dirty="0" smtClean="0"/>
              <a:t> Italy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Size:</a:t>
            </a:r>
            <a:r>
              <a:rPr lang="en-US" dirty="0"/>
              <a:t> 55cm. (</a:t>
            </a:r>
            <a:r>
              <a:rPr lang="en-US" dirty="0">
                <a:hlinkClick r:id="rId2"/>
              </a:rPr>
              <a:t>calyx-crater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 smtClean="0"/>
              <a:t>Function: mixing bowl</a:t>
            </a:r>
            <a:r>
              <a:rPr lang="en-US" dirty="0" smtClean="0"/>
              <a:t> for water &amp; wine</a:t>
            </a:r>
          </a:p>
          <a:p>
            <a:pPr algn="ctr"/>
            <a:r>
              <a:rPr lang="en-US" b="1" dirty="0" smtClean="0"/>
              <a:t>Technique</a:t>
            </a:r>
            <a:r>
              <a:rPr lang="en-US" b="1" dirty="0"/>
              <a:t>:</a:t>
            </a:r>
            <a:r>
              <a:rPr lang="en-US" dirty="0"/>
              <a:t> red-figure with variable ground lines and landscape </a:t>
            </a:r>
            <a:r>
              <a:rPr lang="en-US" dirty="0" smtClean="0"/>
              <a:t>elements</a:t>
            </a:r>
          </a:p>
          <a:p>
            <a:pPr algn="ctr"/>
            <a:r>
              <a:rPr lang="en-US" dirty="0" smtClean="0"/>
              <a:t>&amp; white highlights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Style:</a:t>
            </a:r>
            <a:r>
              <a:rPr lang="en-US" dirty="0"/>
              <a:t> early classical</a:t>
            </a:r>
            <a:br>
              <a:rPr lang="en-US" dirty="0"/>
            </a:br>
            <a:r>
              <a:rPr lang="en-US" b="1" dirty="0"/>
              <a:t>Subject/s:</a:t>
            </a:r>
            <a:r>
              <a:rPr lang="en-US" dirty="0"/>
              <a:t> A. </a:t>
            </a:r>
            <a:r>
              <a:rPr lang="en-US" dirty="0">
                <a:hlinkClick r:id="rId3"/>
              </a:rPr>
              <a:t>Herakles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Athena</a:t>
            </a:r>
            <a:r>
              <a:rPr lang="en-US" dirty="0"/>
              <a:t> join Greek heroes. </a:t>
            </a:r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 B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Apollo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Artemis</a:t>
            </a:r>
            <a:r>
              <a:rPr lang="en-US" dirty="0"/>
              <a:t> avenge their mother by slaughtering </a:t>
            </a:r>
            <a:r>
              <a:rPr lang="en-US" dirty="0" smtClean="0"/>
              <a:t>the</a:t>
            </a:r>
          </a:p>
          <a:p>
            <a:pPr algn="ctr"/>
            <a:r>
              <a:rPr lang="en-US" dirty="0" smtClean="0"/>
              <a:t>                      slaughtering the children of Niobe who boasted superiority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Date:</a:t>
            </a:r>
            <a:r>
              <a:rPr lang="en-US" dirty="0"/>
              <a:t> </a:t>
            </a:r>
            <a:r>
              <a:rPr lang="en-US" dirty="0" smtClean="0"/>
              <a:t>460-450 </a:t>
            </a:r>
            <a:r>
              <a:rPr lang="en-US" dirty="0" err="1" smtClean="0"/>
              <a:t>bce</a:t>
            </a:r>
            <a:r>
              <a:rPr lang="en-US" dirty="0" smtClean="0"/>
              <a:t>- mid </a:t>
            </a:r>
            <a:r>
              <a:rPr lang="en-US" dirty="0"/>
              <a:t>5th </a:t>
            </a:r>
            <a:r>
              <a:rPr lang="en-US" dirty="0" smtClean="0"/>
              <a:t>century.</a:t>
            </a:r>
          </a:p>
          <a:p>
            <a:pPr algn="ctr"/>
            <a:r>
              <a:rPr lang="en-US" b="1" dirty="0" smtClean="0"/>
              <a:t>Medium </a:t>
            </a:r>
            <a:r>
              <a:rPr lang="en-US" dirty="0" smtClean="0"/>
              <a:t>: Clay</a:t>
            </a:r>
          </a:p>
          <a:p>
            <a:pPr algn="ctr"/>
            <a:r>
              <a:rPr lang="en-US" sz="3300" dirty="0"/>
              <a:t/>
            </a:r>
            <a:br>
              <a:rPr lang="en-US" sz="3300" dirty="0"/>
            </a:br>
            <a:r>
              <a:rPr lang="en-US" sz="3300" b="1" u="sng" dirty="0"/>
              <a:t>Analysis:</a:t>
            </a:r>
            <a:r>
              <a:rPr lang="en-US" sz="3300" u="sng" dirty="0"/>
              <a:t> </a:t>
            </a:r>
            <a:endParaRPr lang="en-US" sz="3300" u="sng" dirty="0" smtClean="0"/>
          </a:p>
          <a:p>
            <a:r>
              <a:rPr lang="en-US" sz="2900" dirty="0" smtClean="0"/>
              <a:t>*most </a:t>
            </a:r>
            <a:r>
              <a:rPr lang="en-US" sz="2900" dirty="0"/>
              <a:t>famous example in Athenian vase-painting of the use of variable ground lines, landscape features such as hills, painted in white, and trees in red-figure, partially hidden figures and three-quartered and frontal faces. </a:t>
            </a:r>
            <a:endParaRPr lang="en-US" sz="2900" dirty="0" smtClean="0"/>
          </a:p>
          <a:p>
            <a:r>
              <a:rPr lang="en-US" sz="2900" dirty="0" smtClean="0"/>
              <a:t>*painted </a:t>
            </a:r>
            <a:r>
              <a:rPr lang="en-US" sz="2900" dirty="0"/>
              <a:t>not long after the wall painter </a:t>
            </a:r>
            <a:r>
              <a:rPr lang="en-US" sz="2900" dirty="0" err="1">
                <a:hlinkClick r:id="rId7"/>
              </a:rPr>
              <a:t>Polygnotos</a:t>
            </a:r>
            <a:r>
              <a:rPr lang="en-US" sz="2900" dirty="0"/>
              <a:t> was brought from Thasos to work at Delphi and </a:t>
            </a:r>
            <a:r>
              <a:rPr lang="en-US" sz="2900" dirty="0" err="1" smtClean="0"/>
              <a:t>Athens,+Temple</a:t>
            </a:r>
            <a:r>
              <a:rPr lang="en-US" sz="2900" dirty="0" smtClean="0"/>
              <a:t> at Delphi.== influenced wall painting</a:t>
            </a:r>
          </a:p>
          <a:p>
            <a:r>
              <a:rPr lang="en-US" sz="2900" dirty="0" smtClean="0"/>
              <a:t>* first time that isocephalism was used</a:t>
            </a:r>
          </a:p>
          <a:p>
            <a:r>
              <a:rPr lang="en-US" sz="2900" dirty="0" smtClean="0"/>
              <a:t>* isocephalism = depicting heads of figures on the same level</a:t>
            </a:r>
          </a:p>
          <a:p>
            <a:r>
              <a:rPr lang="en-US" sz="2900" dirty="0" smtClean="0"/>
              <a:t>*showcases </a:t>
            </a:r>
            <a:r>
              <a:rPr lang="en-US" sz="2900" dirty="0"/>
              <a:t>the innovative technique of the now lost mural paintings of </a:t>
            </a:r>
            <a:r>
              <a:rPr lang="en-US" sz="2900" dirty="0" err="1"/>
              <a:t>Polygnotus</a:t>
            </a:r>
            <a:r>
              <a:rPr lang="en-US" sz="2900" dirty="0"/>
              <a:t>, another Greek painter of the 5th century </a:t>
            </a:r>
            <a:r>
              <a:rPr lang="en-US" sz="2900" dirty="0" err="1"/>
              <a:t>bc</a:t>
            </a:r>
            <a:r>
              <a:rPr lang="en-US" sz="2900" dirty="0"/>
              <a:t>.</a:t>
            </a:r>
            <a:endParaRPr lang="en-US" sz="29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Niobid</a:t>
            </a:r>
            <a:br>
              <a:rPr lang="en-US" dirty="0" smtClean="0"/>
            </a:br>
            <a:r>
              <a:rPr lang="en-US" dirty="0" smtClean="0"/>
              <a:t>Krater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1761"/>
            <a:ext cx="2667000" cy="23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761"/>
            <a:ext cx="2667000" cy="22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757080" y="6100560"/>
              <a:ext cx="5286960" cy="79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1240" y="6037200"/>
                <a:ext cx="5318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/>
              <p14:cNvContentPartPr/>
              <p14:nvPr/>
            </p14:nvContentPartPr>
            <p14:xfrm>
              <a:off x="714240" y="5879160"/>
              <a:ext cx="3229560" cy="14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400" y="5815800"/>
                <a:ext cx="32612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4386240" y="5715000"/>
              <a:ext cx="1864800" cy="93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70400" y="5651280"/>
                <a:ext cx="18964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" name="Ink 6"/>
              <p14:cNvContentPartPr/>
              <p14:nvPr/>
            </p14:nvContentPartPr>
            <p14:xfrm>
              <a:off x="1185840" y="4907520"/>
              <a:ext cx="3486600" cy="64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70000" y="4844160"/>
                <a:ext cx="3518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" name="Ink 7"/>
              <p14:cNvContentPartPr/>
              <p14:nvPr/>
            </p14:nvContentPartPr>
            <p14:xfrm>
              <a:off x="6958080" y="4850640"/>
              <a:ext cx="943200" cy="36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42240" y="4786920"/>
                <a:ext cx="9748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" name="Ink 8"/>
              <p14:cNvContentPartPr/>
              <p14:nvPr/>
            </p14:nvContentPartPr>
            <p14:xfrm>
              <a:off x="642960" y="5079240"/>
              <a:ext cx="4365000" cy="78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7120" y="5015520"/>
                <a:ext cx="4397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Ink 9"/>
              <p14:cNvContentPartPr/>
              <p14:nvPr/>
            </p14:nvContentPartPr>
            <p14:xfrm>
              <a:off x="1707480" y="5243400"/>
              <a:ext cx="2872080" cy="2145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91640" y="5180040"/>
                <a:ext cx="29037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Ink 10"/>
              <p14:cNvContentPartPr/>
              <p14:nvPr/>
            </p14:nvContentPartPr>
            <p14:xfrm>
              <a:off x="1971720" y="6400800"/>
              <a:ext cx="4957920" cy="1072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5880" y="6337080"/>
                <a:ext cx="498996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1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Drinking </a:t>
            </a:r>
            <a:r>
              <a:rPr lang="en-US" i="1" dirty="0"/>
              <a:t>ákratos</a:t>
            </a:r>
            <a:r>
              <a:rPr lang="en-US" dirty="0"/>
              <a:t> (undiluted) wine was considered a severe </a:t>
            </a:r>
            <a:r>
              <a:rPr lang="en-US" i="1" dirty="0"/>
              <a:t>faux pas</a:t>
            </a:r>
            <a:r>
              <a:rPr lang="en-US" dirty="0"/>
              <a:t> in ancient Greece, enough to characterize the drinker as a drunkard and someone who lacked restraint and principle</a:t>
            </a:r>
            <a:r>
              <a:rPr lang="en-US" dirty="0" smtClean="0"/>
              <a:t>.</a:t>
            </a:r>
          </a:p>
          <a:p>
            <a:pPr algn="ctr"/>
            <a:r>
              <a:rPr lang="en-US" b="1" i="1" dirty="0" smtClean="0"/>
              <a:t>Kraters were used to hold the mixture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KRATERS=BIG MIXING BOWLS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31437"/>
            <a:ext cx="1428750" cy="219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22" y="4839300"/>
            <a:ext cx="167297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14886"/>
            <a:ext cx="1828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5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57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5499" y="57733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5638800"/>
            <a:ext cx="86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430" y="33644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andles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443" y="536993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Decorative Border=Meander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4572000"/>
            <a:ext cx="253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Decorative Border=Meander</a:t>
            </a:r>
          </a:p>
        </p:txBody>
      </p:sp>
    </p:spTree>
    <p:extLst>
      <p:ext uri="{BB962C8B-B14F-4D97-AF65-F5344CB8AC3E}">
        <p14:creationId xmlns:p14="http://schemas.microsoft.com/office/powerpoint/2010/main" val="18339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Niobid Painter has arranged his figures so that they are set on different levels, suggesting different ground lines by means of a fine, painted white line. </a:t>
            </a:r>
            <a:endParaRPr lang="en-US" dirty="0" smtClean="0"/>
          </a:p>
          <a:p>
            <a:pPr algn="ctr"/>
            <a:r>
              <a:rPr lang="en-US" dirty="0" smtClean="0"/>
              <a:t>Landscape </a:t>
            </a:r>
            <a:r>
              <a:rPr lang="en-US" dirty="0"/>
              <a:t>setting, too, is suggested: </a:t>
            </a:r>
            <a:endParaRPr lang="en-US" dirty="0" smtClean="0"/>
          </a:p>
          <a:p>
            <a:pPr algn="ctr"/>
            <a:r>
              <a:rPr lang="en-US" dirty="0" smtClean="0"/>
              <a:t>Athena </a:t>
            </a:r>
            <a:r>
              <a:rPr lang="en-US" dirty="0"/>
              <a:t>and Heracles appear to be standing on a hilly </a:t>
            </a:r>
            <a:r>
              <a:rPr lang="en-US" dirty="0" smtClean="0"/>
              <a:t>terrain= Forest of Mt. </a:t>
            </a:r>
            <a:r>
              <a:rPr lang="en-US" dirty="0" err="1" smtClean="0"/>
              <a:t>Sisylos</a:t>
            </a:r>
            <a:endParaRPr lang="en-US" dirty="0" smtClean="0"/>
          </a:p>
          <a:p>
            <a:pPr algn="ctr"/>
            <a:r>
              <a:rPr lang="en-US" dirty="0" smtClean="0"/>
              <a:t>Apparently</a:t>
            </a:r>
            <a:r>
              <a:rPr lang="en-US" dirty="0"/>
              <a:t>, the Niobid Painter made a deliberate attempt to express space and depth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Shorthand  to Suggest a Myth or Narrative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Elements</a:t>
            </a:r>
            <a:br>
              <a:rPr lang="en-US" dirty="0" smtClean="0"/>
            </a:br>
            <a:r>
              <a:rPr lang="en-US" dirty="0" smtClean="0"/>
              <a:t>Red –Figure Pottery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14360" y="3278880"/>
              <a:ext cx="7144200" cy="71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8520" y="3215520"/>
                <a:ext cx="71758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14440" y="3636000"/>
              <a:ext cx="1279080" cy="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600" y="3572640"/>
                <a:ext cx="13111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243080" y="4086000"/>
              <a:ext cx="2472120" cy="14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7240" y="4022640"/>
                <a:ext cx="25038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478960" y="4950360"/>
              <a:ext cx="4629600" cy="379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3120" y="4887000"/>
                <a:ext cx="46612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822360" y="4886280"/>
              <a:ext cx="1214640" cy="216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06520" y="4822560"/>
                <a:ext cx="124632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8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Calyx- Krater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1943" y="1981658"/>
            <a:ext cx="3803904" cy="3877056"/>
          </a:xfrm>
        </p:spPr>
        <p:txBody>
          <a:bodyPr/>
          <a:lstStyle/>
          <a:p>
            <a:pPr algn="ctr"/>
            <a:r>
              <a:rPr lang="en-US" b="1" u="sng" dirty="0" smtClean="0"/>
              <a:t>CALYX:</a:t>
            </a:r>
          </a:p>
          <a:p>
            <a:pPr marL="0" indent="0" algn="ctr">
              <a:buNone/>
            </a:pPr>
            <a:r>
              <a:rPr lang="en-US" sz="1800" dirty="0" smtClean="0"/>
              <a:t>A natural flower shape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980461" y="1932459"/>
            <a:ext cx="3803904" cy="387705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KRATER: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67000"/>
            <a:ext cx="167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3755257"/>
            <a:ext cx="37064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handles of the calyx-</a:t>
            </a:r>
            <a:r>
              <a:rPr lang="en-US" dirty="0" err="1"/>
              <a:t>krater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r>
              <a:rPr lang="en-US" dirty="0" smtClean="0"/>
              <a:t>are </a:t>
            </a:r>
            <a:r>
              <a:rPr lang="en-US" dirty="0"/>
              <a:t>placed low down on the </a:t>
            </a:r>
            <a:r>
              <a:rPr lang="en-US" dirty="0" smtClean="0"/>
              <a:t>body 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vase</a:t>
            </a:r>
          </a:p>
          <a:p>
            <a:pPr algn="ctr"/>
            <a:r>
              <a:rPr lang="en-US" dirty="0"/>
              <a:t>It continues to be produced, mainly in red-figure, becoming more elongated over the course of the fifth and fourth centuries</a:t>
            </a:r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770918"/>
            <a:ext cx="1752600" cy="202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4910005"/>
            <a:ext cx="2514601" cy="175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1847850" cy="174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560"/>
            <a:ext cx="2105025" cy="18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"/>
            <a:ext cx="2105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7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2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63587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15794"/>
            <a:ext cx="10344150" cy="1114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457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Artemis and Apollo with bow &amp; arrows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1591270"/>
            <a:ext cx="217880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1600" dirty="0" smtClean="0"/>
              <a:t>Tree=</a:t>
            </a:r>
          </a:p>
          <a:p>
            <a:r>
              <a:rPr lang="en-US" sz="1600" dirty="0" smtClean="0"/>
              <a:t>              First Attempt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at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Landscape &amp;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Naked Youth </a:t>
            </a:r>
          </a:p>
          <a:p>
            <a:r>
              <a:rPr lang="en-US" sz="1600" dirty="0" smtClean="0"/>
              <a:t>             Running </a:t>
            </a:r>
          </a:p>
          <a:p>
            <a:r>
              <a:rPr lang="en-US" sz="1600" dirty="0" smtClean="0"/>
              <a:t>         to avoid death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647765"/>
            <a:ext cx="109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Niobe’s   dead children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3766"/>
            <a:ext cx="1215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Hiding</a:t>
            </a:r>
          </a:p>
          <a:p>
            <a:r>
              <a:rPr lang="en-US" dirty="0"/>
              <a:t>i</a:t>
            </a:r>
            <a:r>
              <a:rPr lang="en-US" dirty="0" smtClean="0"/>
              <a:t>n a cloak </a:t>
            </a:r>
          </a:p>
          <a:p>
            <a:r>
              <a:rPr lang="en-US" dirty="0" smtClean="0"/>
              <a:t>to escape</a:t>
            </a:r>
          </a:p>
          <a:p>
            <a:r>
              <a:rPr lang="en-US" dirty="0" smtClean="0"/>
              <a:t>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52400"/>
            <a:ext cx="10715626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295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Herakles=lion skin &amp; club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Frontal  body &amp; face profile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114800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Soldier= helmet/ spear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&amp; shield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Athena=wisdom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Aegis=goatskin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with a gorgon clasp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960120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Reclining Naked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Youth= ¾ </a:t>
            </a:r>
            <a:r>
              <a:rPr lang="en-US" dirty="0" smtClean="0"/>
              <a:t>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9877" y="5334000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Naked Youths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548</TotalTime>
  <Words>320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Hardcover</vt:lpstr>
      <vt:lpstr>APAH –  Greek Vase Art</vt:lpstr>
      <vt:lpstr>Niobid Krater</vt:lpstr>
      <vt:lpstr>KRATERS=BIG MIXING BOWLS</vt:lpstr>
      <vt:lpstr>PowerPoint Presentation</vt:lpstr>
      <vt:lpstr>Art Elements Red –Figure Pottery</vt:lpstr>
      <vt:lpstr>Calyx- Krater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APAH –  Greek Vase Art</dc:title>
  <dc:creator>177262</dc:creator>
  <cp:lastModifiedBy>177262</cp:lastModifiedBy>
  <cp:revision>19</cp:revision>
  <dcterms:created xsi:type="dcterms:W3CDTF">2014-09-24T15:52:03Z</dcterms:created>
  <dcterms:modified xsi:type="dcterms:W3CDTF">2015-10-13T17:14:43Z</dcterms:modified>
</cp:coreProperties>
</file>